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85"/>
  </p:notesMasterIdLst>
  <p:sldIdLst>
    <p:sldId id="661" r:id="rId2"/>
    <p:sldId id="738" r:id="rId3"/>
    <p:sldId id="739" r:id="rId4"/>
    <p:sldId id="675" r:id="rId5"/>
    <p:sldId id="685" r:id="rId6"/>
    <p:sldId id="686" r:id="rId7"/>
    <p:sldId id="740" r:id="rId8"/>
    <p:sldId id="687" r:id="rId9"/>
    <p:sldId id="688" r:id="rId10"/>
    <p:sldId id="689" r:id="rId11"/>
    <p:sldId id="690" r:id="rId12"/>
    <p:sldId id="691" r:id="rId13"/>
    <p:sldId id="692" r:id="rId14"/>
    <p:sldId id="693" r:id="rId15"/>
    <p:sldId id="694" r:id="rId16"/>
    <p:sldId id="695" r:id="rId17"/>
    <p:sldId id="696" r:id="rId18"/>
    <p:sldId id="698" r:id="rId19"/>
    <p:sldId id="699" r:id="rId20"/>
    <p:sldId id="700" r:id="rId21"/>
    <p:sldId id="701" r:id="rId22"/>
    <p:sldId id="702" r:id="rId23"/>
    <p:sldId id="703" r:id="rId24"/>
    <p:sldId id="704" r:id="rId25"/>
    <p:sldId id="705" r:id="rId26"/>
    <p:sldId id="706" r:id="rId27"/>
    <p:sldId id="707" r:id="rId28"/>
    <p:sldId id="708" r:id="rId29"/>
    <p:sldId id="709" r:id="rId30"/>
    <p:sldId id="710" r:id="rId31"/>
    <p:sldId id="711" r:id="rId32"/>
    <p:sldId id="712" r:id="rId33"/>
    <p:sldId id="713" r:id="rId34"/>
    <p:sldId id="714" r:id="rId35"/>
    <p:sldId id="715" r:id="rId36"/>
    <p:sldId id="716" r:id="rId37"/>
    <p:sldId id="717" r:id="rId38"/>
    <p:sldId id="718" r:id="rId39"/>
    <p:sldId id="723" r:id="rId40"/>
    <p:sldId id="719" r:id="rId41"/>
    <p:sldId id="720" r:id="rId42"/>
    <p:sldId id="721" r:id="rId43"/>
    <p:sldId id="722" r:id="rId44"/>
    <p:sldId id="724" r:id="rId45"/>
    <p:sldId id="725" r:id="rId46"/>
    <p:sldId id="726" r:id="rId47"/>
    <p:sldId id="727" r:id="rId48"/>
    <p:sldId id="728" r:id="rId49"/>
    <p:sldId id="730" r:id="rId50"/>
    <p:sldId id="731" r:id="rId51"/>
    <p:sldId id="732" r:id="rId52"/>
    <p:sldId id="733" r:id="rId53"/>
    <p:sldId id="735" r:id="rId54"/>
    <p:sldId id="736" r:id="rId55"/>
    <p:sldId id="737" r:id="rId56"/>
    <p:sldId id="741" r:id="rId57"/>
    <p:sldId id="744" r:id="rId58"/>
    <p:sldId id="743" r:id="rId59"/>
    <p:sldId id="745" r:id="rId60"/>
    <p:sldId id="742" r:id="rId61"/>
    <p:sldId id="746" r:id="rId62"/>
    <p:sldId id="748" r:id="rId63"/>
    <p:sldId id="747" r:id="rId64"/>
    <p:sldId id="749" r:id="rId65"/>
    <p:sldId id="750" r:id="rId66"/>
    <p:sldId id="751" r:id="rId67"/>
    <p:sldId id="752" r:id="rId68"/>
    <p:sldId id="753" r:id="rId69"/>
    <p:sldId id="754" r:id="rId70"/>
    <p:sldId id="755" r:id="rId71"/>
    <p:sldId id="757" r:id="rId72"/>
    <p:sldId id="758" r:id="rId73"/>
    <p:sldId id="756" r:id="rId74"/>
    <p:sldId id="760" r:id="rId75"/>
    <p:sldId id="759" r:id="rId76"/>
    <p:sldId id="761" r:id="rId77"/>
    <p:sldId id="762" r:id="rId78"/>
    <p:sldId id="763" r:id="rId79"/>
    <p:sldId id="764" r:id="rId80"/>
    <p:sldId id="765" r:id="rId81"/>
    <p:sldId id="766" r:id="rId82"/>
    <p:sldId id="767" r:id="rId83"/>
    <p:sldId id="768" r:id="rId8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290C92-F5B1-D544-8340-7481C44D92F8}" v="9" dt="2023-09-25T14:36:43.2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47" autoAdjust="0"/>
    <p:restoredTop sz="94660"/>
  </p:normalViewPr>
  <p:slideViewPr>
    <p:cSldViewPr>
      <p:cViewPr varScale="1">
        <p:scale>
          <a:sx n="120" d="100"/>
          <a:sy n="120" d="100"/>
        </p:scale>
        <p:origin x="224" y="19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남현" userId="f9fac282-3a54-43a7-8d86-1ed1a8d6925e" providerId="ADAL" clId="{C8290C92-F5B1-D544-8340-7481C44D92F8}"/>
    <pc:docChg chg="undo custSel addSld delSld modSld">
      <pc:chgData name="김남현" userId="f9fac282-3a54-43a7-8d86-1ed1a8d6925e" providerId="ADAL" clId="{C8290C92-F5B1-D544-8340-7481C44D92F8}" dt="2023-09-26T08:25:47.258" v="1311" actId="20577"/>
      <pc:docMkLst>
        <pc:docMk/>
      </pc:docMkLst>
      <pc:sldChg chg="del">
        <pc:chgData name="김남현" userId="f9fac282-3a54-43a7-8d86-1ed1a8d6925e" providerId="ADAL" clId="{C8290C92-F5B1-D544-8340-7481C44D92F8}" dt="2023-09-25T14:43:35.871" v="1245" actId="2696"/>
        <pc:sldMkLst>
          <pc:docMk/>
          <pc:sldMk cId="400768099" sldId="583"/>
        </pc:sldMkLst>
      </pc:sldChg>
      <pc:sldChg chg="del">
        <pc:chgData name="김남현" userId="f9fac282-3a54-43a7-8d86-1ed1a8d6925e" providerId="ADAL" clId="{C8290C92-F5B1-D544-8340-7481C44D92F8}" dt="2023-09-25T14:43:35.885" v="1246" actId="2696"/>
        <pc:sldMkLst>
          <pc:docMk/>
          <pc:sldMk cId="868127369" sldId="584"/>
        </pc:sldMkLst>
      </pc:sldChg>
      <pc:sldChg chg="del">
        <pc:chgData name="김남현" userId="f9fac282-3a54-43a7-8d86-1ed1a8d6925e" providerId="ADAL" clId="{C8290C92-F5B1-D544-8340-7481C44D92F8}" dt="2023-09-25T14:43:35.898" v="1247" actId="2696"/>
        <pc:sldMkLst>
          <pc:docMk/>
          <pc:sldMk cId="440307746" sldId="585"/>
        </pc:sldMkLst>
      </pc:sldChg>
      <pc:sldChg chg="del">
        <pc:chgData name="김남현" userId="f9fac282-3a54-43a7-8d86-1ed1a8d6925e" providerId="ADAL" clId="{C8290C92-F5B1-D544-8340-7481C44D92F8}" dt="2023-09-25T14:43:35.903" v="1248" actId="2696"/>
        <pc:sldMkLst>
          <pc:docMk/>
          <pc:sldMk cId="1915358915" sldId="586"/>
        </pc:sldMkLst>
      </pc:sldChg>
      <pc:sldChg chg="del">
        <pc:chgData name="김남현" userId="f9fac282-3a54-43a7-8d86-1ed1a8d6925e" providerId="ADAL" clId="{C8290C92-F5B1-D544-8340-7481C44D92F8}" dt="2023-09-25T14:43:35.915" v="1249" actId="2696"/>
        <pc:sldMkLst>
          <pc:docMk/>
          <pc:sldMk cId="1701045397" sldId="587"/>
        </pc:sldMkLst>
      </pc:sldChg>
      <pc:sldChg chg="del">
        <pc:chgData name="김남현" userId="f9fac282-3a54-43a7-8d86-1ed1a8d6925e" providerId="ADAL" clId="{C8290C92-F5B1-D544-8340-7481C44D92F8}" dt="2023-09-25T14:43:35.940" v="1251" actId="2696"/>
        <pc:sldMkLst>
          <pc:docMk/>
          <pc:sldMk cId="665153686" sldId="588"/>
        </pc:sldMkLst>
      </pc:sldChg>
      <pc:sldChg chg="del">
        <pc:chgData name="김남현" userId="f9fac282-3a54-43a7-8d86-1ed1a8d6925e" providerId="ADAL" clId="{C8290C92-F5B1-D544-8340-7481C44D92F8}" dt="2023-09-25T14:43:35.928" v="1250" actId="2696"/>
        <pc:sldMkLst>
          <pc:docMk/>
          <pc:sldMk cId="3086728992" sldId="589"/>
        </pc:sldMkLst>
      </pc:sldChg>
      <pc:sldChg chg="del">
        <pc:chgData name="김남현" userId="f9fac282-3a54-43a7-8d86-1ed1a8d6925e" providerId="ADAL" clId="{C8290C92-F5B1-D544-8340-7481C44D92F8}" dt="2023-09-25T14:43:35.952" v="1252" actId="2696"/>
        <pc:sldMkLst>
          <pc:docMk/>
          <pc:sldMk cId="1379204939" sldId="590"/>
        </pc:sldMkLst>
      </pc:sldChg>
      <pc:sldChg chg="del">
        <pc:chgData name="김남현" userId="f9fac282-3a54-43a7-8d86-1ed1a8d6925e" providerId="ADAL" clId="{C8290C92-F5B1-D544-8340-7481C44D92F8}" dt="2023-09-25T14:43:35.969" v="1253" actId="2696"/>
        <pc:sldMkLst>
          <pc:docMk/>
          <pc:sldMk cId="3280133879" sldId="591"/>
        </pc:sldMkLst>
      </pc:sldChg>
      <pc:sldChg chg="del">
        <pc:chgData name="김남현" userId="f9fac282-3a54-43a7-8d86-1ed1a8d6925e" providerId="ADAL" clId="{C8290C92-F5B1-D544-8340-7481C44D92F8}" dt="2023-09-25T14:43:35.997" v="1257" actId="2696"/>
        <pc:sldMkLst>
          <pc:docMk/>
          <pc:sldMk cId="3648800008" sldId="592"/>
        </pc:sldMkLst>
      </pc:sldChg>
      <pc:sldChg chg="del">
        <pc:chgData name="김남현" userId="f9fac282-3a54-43a7-8d86-1ed1a8d6925e" providerId="ADAL" clId="{C8290C92-F5B1-D544-8340-7481C44D92F8}" dt="2023-09-25T14:43:36.001" v="1258" actId="2696"/>
        <pc:sldMkLst>
          <pc:docMk/>
          <pc:sldMk cId="338978329" sldId="593"/>
        </pc:sldMkLst>
      </pc:sldChg>
      <pc:sldChg chg="del">
        <pc:chgData name="김남현" userId="f9fac282-3a54-43a7-8d86-1ed1a8d6925e" providerId="ADAL" clId="{C8290C92-F5B1-D544-8340-7481C44D92F8}" dt="2023-09-25T14:43:36.032" v="1264" actId="2696"/>
        <pc:sldMkLst>
          <pc:docMk/>
          <pc:sldMk cId="2962111459" sldId="594"/>
        </pc:sldMkLst>
      </pc:sldChg>
      <pc:sldChg chg="del">
        <pc:chgData name="김남현" userId="f9fac282-3a54-43a7-8d86-1ed1a8d6925e" providerId="ADAL" clId="{C8290C92-F5B1-D544-8340-7481C44D92F8}" dt="2023-09-25T14:43:36.041" v="1265" actId="2696"/>
        <pc:sldMkLst>
          <pc:docMk/>
          <pc:sldMk cId="2316711231" sldId="595"/>
        </pc:sldMkLst>
      </pc:sldChg>
      <pc:sldChg chg="del">
        <pc:chgData name="김남현" userId="f9fac282-3a54-43a7-8d86-1ed1a8d6925e" providerId="ADAL" clId="{C8290C92-F5B1-D544-8340-7481C44D92F8}" dt="2023-09-25T14:43:36.005" v="1259" actId="2696"/>
        <pc:sldMkLst>
          <pc:docMk/>
          <pc:sldMk cId="1842276399" sldId="596"/>
        </pc:sldMkLst>
      </pc:sldChg>
      <pc:sldChg chg="del">
        <pc:chgData name="김남현" userId="f9fac282-3a54-43a7-8d86-1ed1a8d6925e" providerId="ADAL" clId="{C8290C92-F5B1-D544-8340-7481C44D92F8}" dt="2023-09-25T14:43:36.009" v="1260" actId="2696"/>
        <pc:sldMkLst>
          <pc:docMk/>
          <pc:sldMk cId="3608312223" sldId="597"/>
        </pc:sldMkLst>
      </pc:sldChg>
      <pc:sldChg chg="del">
        <pc:chgData name="김남현" userId="f9fac282-3a54-43a7-8d86-1ed1a8d6925e" providerId="ADAL" clId="{C8290C92-F5B1-D544-8340-7481C44D92F8}" dt="2023-09-25T14:43:36.013" v="1261" actId="2696"/>
        <pc:sldMkLst>
          <pc:docMk/>
          <pc:sldMk cId="1270053007" sldId="598"/>
        </pc:sldMkLst>
      </pc:sldChg>
      <pc:sldChg chg="del">
        <pc:chgData name="김남현" userId="f9fac282-3a54-43a7-8d86-1ed1a8d6925e" providerId="ADAL" clId="{C8290C92-F5B1-D544-8340-7481C44D92F8}" dt="2023-09-25T14:43:36.018" v="1262" actId="2696"/>
        <pc:sldMkLst>
          <pc:docMk/>
          <pc:sldMk cId="2983774510" sldId="599"/>
        </pc:sldMkLst>
      </pc:sldChg>
      <pc:sldChg chg="del">
        <pc:chgData name="김남현" userId="f9fac282-3a54-43a7-8d86-1ed1a8d6925e" providerId="ADAL" clId="{C8290C92-F5B1-D544-8340-7481C44D92F8}" dt="2023-09-25T14:43:36.025" v="1263" actId="2696"/>
        <pc:sldMkLst>
          <pc:docMk/>
          <pc:sldMk cId="3841596334" sldId="600"/>
        </pc:sldMkLst>
      </pc:sldChg>
      <pc:sldChg chg="del">
        <pc:chgData name="김남현" userId="f9fac282-3a54-43a7-8d86-1ed1a8d6925e" providerId="ADAL" clId="{C8290C92-F5B1-D544-8340-7481C44D92F8}" dt="2023-09-25T14:43:36.049" v="1266" actId="2696"/>
        <pc:sldMkLst>
          <pc:docMk/>
          <pc:sldMk cId="3499684060" sldId="601"/>
        </pc:sldMkLst>
      </pc:sldChg>
      <pc:sldChg chg="del">
        <pc:chgData name="김남현" userId="f9fac282-3a54-43a7-8d86-1ed1a8d6925e" providerId="ADAL" clId="{C8290C92-F5B1-D544-8340-7481C44D92F8}" dt="2023-09-25T14:43:36.059" v="1267" actId="2696"/>
        <pc:sldMkLst>
          <pc:docMk/>
          <pc:sldMk cId="2972296227" sldId="602"/>
        </pc:sldMkLst>
      </pc:sldChg>
      <pc:sldChg chg="del">
        <pc:chgData name="김남현" userId="f9fac282-3a54-43a7-8d86-1ed1a8d6925e" providerId="ADAL" clId="{C8290C92-F5B1-D544-8340-7481C44D92F8}" dt="2023-09-25T14:43:36.066" v="1268" actId="2696"/>
        <pc:sldMkLst>
          <pc:docMk/>
          <pc:sldMk cId="1741058558" sldId="603"/>
        </pc:sldMkLst>
      </pc:sldChg>
      <pc:sldChg chg="del">
        <pc:chgData name="김남현" userId="f9fac282-3a54-43a7-8d86-1ed1a8d6925e" providerId="ADAL" clId="{C8290C92-F5B1-D544-8340-7481C44D92F8}" dt="2023-09-25T14:43:36.075" v="1269" actId="2696"/>
        <pc:sldMkLst>
          <pc:docMk/>
          <pc:sldMk cId="4213546950" sldId="604"/>
        </pc:sldMkLst>
      </pc:sldChg>
      <pc:sldChg chg="del">
        <pc:chgData name="김남현" userId="f9fac282-3a54-43a7-8d86-1ed1a8d6925e" providerId="ADAL" clId="{C8290C92-F5B1-D544-8340-7481C44D92F8}" dt="2023-09-25T14:43:36.082" v="1270" actId="2696"/>
        <pc:sldMkLst>
          <pc:docMk/>
          <pc:sldMk cId="3037427604" sldId="605"/>
        </pc:sldMkLst>
      </pc:sldChg>
      <pc:sldChg chg="del">
        <pc:chgData name="김남현" userId="f9fac282-3a54-43a7-8d86-1ed1a8d6925e" providerId="ADAL" clId="{C8290C92-F5B1-D544-8340-7481C44D92F8}" dt="2023-09-25T14:43:36.089" v="1271" actId="2696"/>
        <pc:sldMkLst>
          <pc:docMk/>
          <pc:sldMk cId="2757812013" sldId="606"/>
        </pc:sldMkLst>
      </pc:sldChg>
      <pc:sldChg chg="del">
        <pc:chgData name="김남현" userId="f9fac282-3a54-43a7-8d86-1ed1a8d6925e" providerId="ADAL" clId="{C8290C92-F5B1-D544-8340-7481C44D92F8}" dt="2023-09-25T14:43:36.094" v="1272" actId="2696"/>
        <pc:sldMkLst>
          <pc:docMk/>
          <pc:sldMk cId="1397181365" sldId="607"/>
        </pc:sldMkLst>
      </pc:sldChg>
      <pc:sldChg chg="add del">
        <pc:chgData name="김남현" userId="f9fac282-3a54-43a7-8d86-1ed1a8d6925e" providerId="ADAL" clId="{C8290C92-F5B1-D544-8340-7481C44D92F8}" dt="2023-09-25T14:43:27.513" v="1242" actId="2696"/>
        <pc:sldMkLst>
          <pc:docMk/>
          <pc:sldMk cId="3461157353" sldId="661"/>
        </pc:sldMkLst>
      </pc:sldChg>
      <pc:sldChg chg="addSp delSp modSp mod">
        <pc:chgData name="김남현" userId="f9fac282-3a54-43a7-8d86-1ed1a8d6925e" providerId="ADAL" clId="{C8290C92-F5B1-D544-8340-7481C44D92F8}" dt="2023-09-25T14:12:55.540" v="206" actId="1036"/>
        <pc:sldMkLst>
          <pc:docMk/>
          <pc:sldMk cId="2824690444" sldId="675"/>
        </pc:sldMkLst>
        <pc:spChg chg="add mod">
          <ac:chgData name="김남현" userId="f9fac282-3a54-43a7-8d86-1ed1a8d6925e" providerId="ADAL" clId="{C8290C92-F5B1-D544-8340-7481C44D92F8}" dt="2023-09-25T14:12:55.540" v="206" actId="1036"/>
          <ac:spMkLst>
            <pc:docMk/>
            <pc:sldMk cId="2824690444" sldId="675"/>
            <ac:spMk id="4" creationId="{12854D57-34EC-D7BE-366C-3C806A6C1C1A}"/>
          </ac:spMkLst>
        </pc:spChg>
        <pc:spChg chg="add mod">
          <ac:chgData name="김남현" userId="f9fac282-3a54-43a7-8d86-1ed1a8d6925e" providerId="ADAL" clId="{C8290C92-F5B1-D544-8340-7481C44D92F8}" dt="2023-09-25T14:12:55.540" v="206" actId="1036"/>
          <ac:spMkLst>
            <pc:docMk/>
            <pc:sldMk cId="2824690444" sldId="675"/>
            <ac:spMk id="5" creationId="{5CD5DF2E-235D-2B5D-F873-890CD3AFF02F}"/>
          </ac:spMkLst>
        </pc:spChg>
        <pc:spChg chg="del">
          <ac:chgData name="김남현" userId="f9fac282-3a54-43a7-8d86-1ed1a8d6925e" providerId="ADAL" clId="{C8290C92-F5B1-D544-8340-7481C44D92F8}" dt="2023-09-25T14:08:40.843" v="110" actId="478"/>
          <ac:spMkLst>
            <pc:docMk/>
            <pc:sldMk cId="2824690444" sldId="675"/>
            <ac:spMk id="7" creationId="{0DC1757C-3DD6-4AB5-9B89-80C76FDD8E22}"/>
          </ac:spMkLst>
        </pc:spChg>
        <pc:spChg chg="del">
          <ac:chgData name="김남현" userId="f9fac282-3a54-43a7-8d86-1ed1a8d6925e" providerId="ADAL" clId="{C8290C92-F5B1-D544-8340-7481C44D92F8}" dt="2023-09-25T14:08:40.843" v="110" actId="478"/>
          <ac:spMkLst>
            <pc:docMk/>
            <pc:sldMk cId="2824690444" sldId="675"/>
            <ac:spMk id="8" creationId="{A954330D-2CBF-46DE-9B9A-05E257F02943}"/>
          </ac:spMkLst>
        </pc:spChg>
        <pc:spChg chg="del">
          <ac:chgData name="김남현" userId="f9fac282-3a54-43a7-8d86-1ed1a8d6925e" providerId="ADAL" clId="{C8290C92-F5B1-D544-8340-7481C44D92F8}" dt="2023-09-25T14:08:40.843" v="110" actId="478"/>
          <ac:spMkLst>
            <pc:docMk/>
            <pc:sldMk cId="2824690444" sldId="675"/>
            <ac:spMk id="9" creationId="{6D0DD250-1B9B-44D5-A6FA-BCA5055950BE}"/>
          </ac:spMkLst>
        </pc:spChg>
        <pc:spChg chg="del">
          <ac:chgData name="김남현" userId="f9fac282-3a54-43a7-8d86-1ed1a8d6925e" providerId="ADAL" clId="{C8290C92-F5B1-D544-8340-7481C44D92F8}" dt="2023-09-25T14:08:40.843" v="110" actId="478"/>
          <ac:spMkLst>
            <pc:docMk/>
            <pc:sldMk cId="2824690444" sldId="675"/>
            <ac:spMk id="10" creationId="{F2CC392B-1685-4768-AC32-1F552B3BDA3E}"/>
          </ac:spMkLst>
        </pc:spChg>
        <pc:spChg chg="del">
          <ac:chgData name="김남현" userId="f9fac282-3a54-43a7-8d86-1ed1a8d6925e" providerId="ADAL" clId="{C8290C92-F5B1-D544-8340-7481C44D92F8}" dt="2023-09-25T14:08:40.843" v="110" actId="478"/>
          <ac:spMkLst>
            <pc:docMk/>
            <pc:sldMk cId="2824690444" sldId="675"/>
            <ac:spMk id="11" creationId="{B28F4BEE-649B-41A0-99C5-5B7B86D6DAF0}"/>
          </ac:spMkLst>
        </pc:spChg>
        <pc:spChg chg="mod">
          <ac:chgData name="김남현" userId="f9fac282-3a54-43a7-8d86-1ed1a8d6925e" providerId="ADAL" clId="{C8290C92-F5B1-D544-8340-7481C44D92F8}" dt="2023-09-25T14:08:38.047" v="109" actId="20577"/>
          <ac:spMkLst>
            <pc:docMk/>
            <pc:sldMk cId="2824690444" sldId="675"/>
            <ac:spMk id="20" creationId="{00000000-0000-0000-0000-000000000000}"/>
          </ac:spMkLst>
        </pc:spChg>
        <pc:spChg chg="del">
          <ac:chgData name="김남현" userId="f9fac282-3a54-43a7-8d86-1ed1a8d6925e" providerId="ADAL" clId="{C8290C92-F5B1-D544-8340-7481C44D92F8}" dt="2023-09-25T14:08:40.843" v="110" actId="478"/>
          <ac:spMkLst>
            <pc:docMk/>
            <pc:sldMk cId="2824690444" sldId="675"/>
            <ac:spMk id="21" creationId="{82B17EAB-6464-4430-AB2C-9FB1BF7A244C}"/>
          </ac:spMkLst>
        </pc:spChg>
        <pc:spChg chg="del">
          <ac:chgData name="김남현" userId="f9fac282-3a54-43a7-8d86-1ed1a8d6925e" providerId="ADAL" clId="{C8290C92-F5B1-D544-8340-7481C44D92F8}" dt="2023-09-25T14:08:40.843" v="110" actId="478"/>
          <ac:spMkLst>
            <pc:docMk/>
            <pc:sldMk cId="2824690444" sldId="675"/>
            <ac:spMk id="22" creationId="{532FA2AB-9611-4F64-8F9C-50EE018CC618}"/>
          </ac:spMkLst>
        </pc:spChg>
        <pc:spChg chg="del">
          <ac:chgData name="김남현" userId="f9fac282-3a54-43a7-8d86-1ed1a8d6925e" providerId="ADAL" clId="{C8290C92-F5B1-D544-8340-7481C44D92F8}" dt="2023-09-25T14:08:40.843" v="110" actId="478"/>
          <ac:spMkLst>
            <pc:docMk/>
            <pc:sldMk cId="2824690444" sldId="675"/>
            <ac:spMk id="23" creationId="{0E7604A6-29AD-4B2B-8E91-99C08543D2E5}"/>
          </ac:spMkLst>
        </pc:spChg>
        <pc:spChg chg="del">
          <ac:chgData name="김남현" userId="f9fac282-3a54-43a7-8d86-1ed1a8d6925e" providerId="ADAL" clId="{C8290C92-F5B1-D544-8340-7481C44D92F8}" dt="2023-09-25T14:08:40.843" v="110" actId="478"/>
          <ac:spMkLst>
            <pc:docMk/>
            <pc:sldMk cId="2824690444" sldId="675"/>
            <ac:spMk id="24" creationId="{2F179F46-5124-4321-A109-27D0169E2B35}"/>
          </ac:spMkLst>
        </pc:spChg>
        <pc:spChg chg="del">
          <ac:chgData name="김남현" userId="f9fac282-3a54-43a7-8d86-1ed1a8d6925e" providerId="ADAL" clId="{C8290C92-F5B1-D544-8340-7481C44D92F8}" dt="2023-09-25T14:08:40.843" v="110" actId="478"/>
          <ac:spMkLst>
            <pc:docMk/>
            <pc:sldMk cId="2824690444" sldId="675"/>
            <ac:spMk id="25" creationId="{7CF599B9-B672-4DB4-8331-82A1EDDFBADE}"/>
          </ac:spMkLst>
        </pc:spChg>
        <pc:spChg chg="del">
          <ac:chgData name="김남현" userId="f9fac282-3a54-43a7-8d86-1ed1a8d6925e" providerId="ADAL" clId="{C8290C92-F5B1-D544-8340-7481C44D92F8}" dt="2023-09-25T14:08:40.843" v="110" actId="478"/>
          <ac:spMkLst>
            <pc:docMk/>
            <pc:sldMk cId="2824690444" sldId="675"/>
            <ac:spMk id="26" creationId="{E2F2282E-7BCD-4B6E-BEA7-951FC59B65DD}"/>
          </ac:spMkLst>
        </pc:spChg>
        <pc:spChg chg="del">
          <ac:chgData name="김남현" userId="f9fac282-3a54-43a7-8d86-1ed1a8d6925e" providerId="ADAL" clId="{C8290C92-F5B1-D544-8340-7481C44D92F8}" dt="2023-09-25T14:08:40.843" v="110" actId="478"/>
          <ac:spMkLst>
            <pc:docMk/>
            <pc:sldMk cId="2824690444" sldId="675"/>
            <ac:spMk id="27" creationId="{11C46310-5933-4148-8D3A-646433D363F2}"/>
          </ac:spMkLst>
        </pc:spChg>
        <pc:spChg chg="del">
          <ac:chgData name="김남현" userId="f9fac282-3a54-43a7-8d86-1ed1a8d6925e" providerId="ADAL" clId="{C8290C92-F5B1-D544-8340-7481C44D92F8}" dt="2023-09-25T14:08:40.843" v="110" actId="478"/>
          <ac:spMkLst>
            <pc:docMk/>
            <pc:sldMk cId="2824690444" sldId="675"/>
            <ac:spMk id="28" creationId="{DE42CA2F-7E20-4AB5-8A41-08E7825859FE}"/>
          </ac:spMkLst>
        </pc:spChg>
        <pc:picChg chg="add mod">
          <ac:chgData name="김남현" userId="f9fac282-3a54-43a7-8d86-1ed1a8d6925e" providerId="ADAL" clId="{C8290C92-F5B1-D544-8340-7481C44D92F8}" dt="2023-09-25T14:12:55.540" v="206" actId="1036"/>
          <ac:picMkLst>
            <pc:docMk/>
            <pc:sldMk cId="2824690444" sldId="675"/>
            <ac:picMk id="2" creationId="{5A12651D-9D22-D0A2-E784-268198759A4D}"/>
          </ac:picMkLst>
        </pc:picChg>
        <pc:picChg chg="add mod">
          <ac:chgData name="김남현" userId="f9fac282-3a54-43a7-8d86-1ed1a8d6925e" providerId="ADAL" clId="{C8290C92-F5B1-D544-8340-7481C44D92F8}" dt="2023-09-25T14:12:55.540" v="206" actId="1036"/>
          <ac:picMkLst>
            <pc:docMk/>
            <pc:sldMk cId="2824690444" sldId="675"/>
            <ac:picMk id="3" creationId="{105A8C3B-49F1-90AF-343B-98FCFE334382}"/>
          </ac:picMkLst>
        </pc:picChg>
        <pc:cxnChg chg="del">
          <ac:chgData name="김남현" userId="f9fac282-3a54-43a7-8d86-1ed1a8d6925e" providerId="ADAL" clId="{C8290C92-F5B1-D544-8340-7481C44D92F8}" dt="2023-09-25T14:08:40.843" v="110" actId="478"/>
          <ac:cxnSpMkLst>
            <pc:docMk/>
            <pc:sldMk cId="2824690444" sldId="675"/>
            <ac:cxnSpMk id="12" creationId="{7E6917D5-C789-416D-9490-D0311794BCA6}"/>
          </ac:cxnSpMkLst>
        </pc:cxnChg>
        <pc:cxnChg chg="del">
          <ac:chgData name="김남현" userId="f9fac282-3a54-43a7-8d86-1ed1a8d6925e" providerId="ADAL" clId="{C8290C92-F5B1-D544-8340-7481C44D92F8}" dt="2023-09-25T14:08:40.843" v="110" actId="478"/>
          <ac:cxnSpMkLst>
            <pc:docMk/>
            <pc:sldMk cId="2824690444" sldId="675"/>
            <ac:cxnSpMk id="13" creationId="{C7D190ED-58F4-48B0-84FD-4AD939C18DB7}"/>
          </ac:cxnSpMkLst>
        </pc:cxnChg>
        <pc:cxnChg chg="del">
          <ac:chgData name="김남현" userId="f9fac282-3a54-43a7-8d86-1ed1a8d6925e" providerId="ADAL" clId="{C8290C92-F5B1-D544-8340-7481C44D92F8}" dt="2023-09-25T14:08:40.843" v="110" actId="478"/>
          <ac:cxnSpMkLst>
            <pc:docMk/>
            <pc:sldMk cId="2824690444" sldId="675"/>
            <ac:cxnSpMk id="14" creationId="{C4693EDE-0897-45E6-A826-F5776613E42D}"/>
          </ac:cxnSpMkLst>
        </pc:cxnChg>
        <pc:cxnChg chg="del">
          <ac:chgData name="김남현" userId="f9fac282-3a54-43a7-8d86-1ed1a8d6925e" providerId="ADAL" clId="{C8290C92-F5B1-D544-8340-7481C44D92F8}" dt="2023-09-25T14:08:40.843" v="110" actId="478"/>
          <ac:cxnSpMkLst>
            <pc:docMk/>
            <pc:sldMk cId="2824690444" sldId="675"/>
            <ac:cxnSpMk id="15" creationId="{D2F657B6-C290-46A1-8B85-B2E5D34F8229}"/>
          </ac:cxnSpMkLst>
        </pc:cxnChg>
        <pc:cxnChg chg="del">
          <ac:chgData name="김남현" userId="f9fac282-3a54-43a7-8d86-1ed1a8d6925e" providerId="ADAL" clId="{C8290C92-F5B1-D544-8340-7481C44D92F8}" dt="2023-09-25T14:08:40.843" v="110" actId="478"/>
          <ac:cxnSpMkLst>
            <pc:docMk/>
            <pc:sldMk cId="2824690444" sldId="675"/>
            <ac:cxnSpMk id="16" creationId="{482FF451-BEAB-40AA-A244-E242AD0DEA92}"/>
          </ac:cxnSpMkLst>
        </pc:cxnChg>
        <pc:cxnChg chg="del">
          <ac:chgData name="김남현" userId="f9fac282-3a54-43a7-8d86-1ed1a8d6925e" providerId="ADAL" clId="{C8290C92-F5B1-D544-8340-7481C44D92F8}" dt="2023-09-25T14:08:40.843" v="110" actId="478"/>
          <ac:cxnSpMkLst>
            <pc:docMk/>
            <pc:sldMk cId="2824690444" sldId="675"/>
            <ac:cxnSpMk id="17" creationId="{CEDE3EAF-4C3B-4586-9225-27606F3374B5}"/>
          </ac:cxnSpMkLst>
        </pc:cxnChg>
        <pc:cxnChg chg="del">
          <ac:chgData name="김남현" userId="f9fac282-3a54-43a7-8d86-1ed1a8d6925e" providerId="ADAL" clId="{C8290C92-F5B1-D544-8340-7481C44D92F8}" dt="2023-09-25T14:08:40.843" v="110" actId="478"/>
          <ac:cxnSpMkLst>
            <pc:docMk/>
            <pc:sldMk cId="2824690444" sldId="675"/>
            <ac:cxnSpMk id="18" creationId="{920F045F-FE84-4AC9-A2BD-76FCAB620AEA}"/>
          </ac:cxnSpMkLst>
        </pc:cxnChg>
        <pc:cxnChg chg="del">
          <ac:chgData name="김남현" userId="f9fac282-3a54-43a7-8d86-1ed1a8d6925e" providerId="ADAL" clId="{C8290C92-F5B1-D544-8340-7481C44D92F8}" dt="2023-09-25T14:08:40.843" v="110" actId="478"/>
          <ac:cxnSpMkLst>
            <pc:docMk/>
            <pc:sldMk cId="2824690444" sldId="675"/>
            <ac:cxnSpMk id="19" creationId="{B23E13DB-BF62-43B2-8ED5-42CD52BEA164}"/>
          </ac:cxnSpMkLst>
        </pc:cxnChg>
      </pc:sldChg>
      <pc:sldChg chg="del">
        <pc:chgData name="김남현" userId="f9fac282-3a54-43a7-8d86-1ed1a8d6925e" providerId="ADAL" clId="{C8290C92-F5B1-D544-8340-7481C44D92F8}" dt="2023-09-25T14:43:35.848" v="1243" actId="2696"/>
        <pc:sldMkLst>
          <pc:docMk/>
          <pc:sldMk cId="4214846070" sldId="676"/>
        </pc:sldMkLst>
      </pc:sldChg>
      <pc:sldChg chg="del">
        <pc:chgData name="김남현" userId="f9fac282-3a54-43a7-8d86-1ed1a8d6925e" providerId="ADAL" clId="{C8290C92-F5B1-D544-8340-7481C44D92F8}" dt="2023-09-25T14:43:35.859" v="1244" actId="2696"/>
        <pc:sldMkLst>
          <pc:docMk/>
          <pc:sldMk cId="3681912069" sldId="677"/>
        </pc:sldMkLst>
      </pc:sldChg>
      <pc:sldChg chg="del">
        <pc:chgData name="김남현" userId="f9fac282-3a54-43a7-8d86-1ed1a8d6925e" providerId="ADAL" clId="{C8290C92-F5B1-D544-8340-7481C44D92F8}" dt="2023-09-25T14:43:35.974" v="1254" actId="2696"/>
        <pc:sldMkLst>
          <pc:docMk/>
          <pc:sldMk cId="2278897117" sldId="681"/>
        </pc:sldMkLst>
      </pc:sldChg>
      <pc:sldChg chg="del">
        <pc:chgData name="김남현" userId="f9fac282-3a54-43a7-8d86-1ed1a8d6925e" providerId="ADAL" clId="{C8290C92-F5B1-D544-8340-7481C44D92F8}" dt="2023-09-25T14:43:35.979" v="1255" actId="2696"/>
        <pc:sldMkLst>
          <pc:docMk/>
          <pc:sldMk cId="688763284" sldId="682"/>
        </pc:sldMkLst>
      </pc:sldChg>
      <pc:sldChg chg="del">
        <pc:chgData name="김남현" userId="f9fac282-3a54-43a7-8d86-1ed1a8d6925e" providerId="ADAL" clId="{C8290C92-F5B1-D544-8340-7481C44D92F8}" dt="2023-09-25T14:43:35.992" v="1256" actId="2696"/>
        <pc:sldMkLst>
          <pc:docMk/>
          <pc:sldMk cId="3811614805" sldId="683"/>
        </pc:sldMkLst>
      </pc:sldChg>
      <pc:sldChg chg="del">
        <pc:chgData name="김남현" userId="f9fac282-3a54-43a7-8d86-1ed1a8d6925e" providerId="ADAL" clId="{C8290C92-F5B1-D544-8340-7481C44D92F8}" dt="2023-09-25T14:43:36.100" v="1273" actId="2696"/>
        <pc:sldMkLst>
          <pc:docMk/>
          <pc:sldMk cId="101660602" sldId="684"/>
        </pc:sldMkLst>
      </pc:sldChg>
      <pc:sldChg chg="addSp delSp modSp add mod">
        <pc:chgData name="김남현" userId="f9fac282-3a54-43a7-8d86-1ed1a8d6925e" providerId="ADAL" clId="{C8290C92-F5B1-D544-8340-7481C44D92F8}" dt="2023-09-25T14:13:20.001" v="217" actId="1035"/>
        <pc:sldMkLst>
          <pc:docMk/>
          <pc:sldMk cId="4120411453" sldId="685"/>
        </pc:sldMkLst>
        <pc:spChg chg="mod">
          <ac:chgData name="김남현" userId="f9fac282-3a54-43a7-8d86-1ed1a8d6925e" providerId="ADAL" clId="{C8290C92-F5B1-D544-8340-7481C44D92F8}" dt="2023-09-25T14:13:20.001" v="217" actId="1035"/>
          <ac:spMkLst>
            <pc:docMk/>
            <pc:sldMk cId="4120411453" sldId="685"/>
            <ac:spMk id="4" creationId="{12854D57-34EC-D7BE-366C-3C806A6C1C1A}"/>
          </ac:spMkLst>
        </pc:spChg>
        <pc:spChg chg="del">
          <ac:chgData name="김남현" userId="f9fac282-3a54-43a7-8d86-1ed1a8d6925e" providerId="ADAL" clId="{C8290C92-F5B1-D544-8340-7481C44D92F8}" dt="2023-09-25T14:12:46.800" v="192" actId="478"/>
          <ac:spMkLst>
            <pc:docMk/>
            <pc:sldMk cId="4120411453" sldId="685"/>
            <ac:spMk id="5" creationId="{5CD5DF2E-235D-2B5D-F873-890CD3AFF02F}"/>
          </ac:spMkLst>
        </pc:spChg>
        <pc:picChg chg="del">
          <ac:chgData name="김남현" userId="f9fac282-3a54-43a7-8d86-1ed1a8d6925e" providerId="ADAL" clId="{C8290C92-F5B1-D544-8340-7481C44D92F8}" dt="2023-09-25T14:12:33.529" v="187" actId="478"/>
          <ac:picMkLst>
            <pc:docMk/>
            <pc:sldMk cId="4120411453" sldId="685"/>
            <ac:picMk id="2" creationId="{5A12651D-9D22-D0A2-E784-268198759A4D}"/>
          </ac:picMkLst>
        </pc:picChg>
        <pc:picChg chg="del">
          <ac:chgData name="김남현" userId="f9fac282-3a54-43a7-8d86-1ed1a8d6925e" providerId="ADAL" clId="{C8290C92-F5B1-D544-8340-7481C44D92F8}" dt="2023-09-25T14:12:43.610" v="191" actId="478"/>
          <ac:picMkLst>
            <pc:docMk/>
            <pc:sldMk cId="4120411453" sldId="685"/>
            <ac:picMk id="3" creationId="{105A8C3B-49F1-90AF-343B-98FCFE334382}"/>
          </ac:picMkLst>
        </pc:picChg>
        <pc:picChg chg="add mod">
          <ac:chgData name="김남현" userId="f9fac282-3a54-43a7-8d86-1ed1a8d6925e" providerId="ADAL" clId="{C8290C92-F5B1-D544-8340-7481C44D92F8}" dt="2023-09-25T14:13:20.001" v="217" actId="1035"/>
          <ac:picMkLst>
            <pc:docMk/>
            <pc:sldMk cId="4120411453" sldId="685"/>
            <ac:picMk id="6" creationId="{EE10F4AB-971A-FF91-F6CB-8F9D57C94FCF}"/>
          </ac:picMkLst>
        </pc:picChg>
      </pc:sldChg>
      <pc:sldChg chg="addSp delSp modSp add mod">
        <pc:chgData name="김남현" userId="f9fac282-3a54-43a7-8d86-1ed1a8d6925e" providerId="ADAL" clId="{C8290C92-F5B1-D544-8340-7481C44D92F8}" dt="2023-09-25T14:18:43.679" v="546" actId="1036"/>
        <pc:sldMkLst>
          <pc:docMk/>
          <pc:sldMk cId="1708898303" sldId="686"/>
        </pc:sldMkLst>
        <pc:spChg chg="del">
          <ac:chgData name="김남현" userId="f9fac282-3a54-43a7-8d86-1ed1a8d6925e" providerId="ADAL" clId="{C8290C92-F5B1-D544-8340-7481C44D92F8}" dt="2023-09-25T14:16:45.037" v="302" actId="478"/>
          <ac:spMkLst>
            <pc:docMk/>
            <pc:sldMk cId="1708898303" sldId="686"/>
            <ac:spMk id="4" creationId="{12854D57-34EC-D7BE-366C-3C806A6C1C1A}"/>
          </ac:spMkLst>
        </pc:spChg>
        <pc:spChg chg="mod">
          <ac:chgData name="김남현" userId="f9fac282-3a54-43a7-8d86-1ed1a8d6925e" providerId="ADAL" clId="{C8290C92-F5B1-D544-8340-7481C44D92F8}" dt="2023-09-25T14:17:42.032" v="540" actId="20577"/>
          <ac:spMkLst>
            <pc:docMk/>
            <pc:sldMk cId="1708898303" sldId="686"/>
            <ac:spMk id="20" creationId="{00000000-0000-0000-0000-000000000000}"/>
          </ac:spMkLst>
        </pc:spChg>
        <pc:picChg chg="add mod">
          <ac:chgData name="김남현" userId="f9fac282-3a54-43a7-8d86-1ed1a8d6925e" providerId="ADAL" clId="{C8290C92-F5B1-D544-8340-7481C44D92F8}" dt="2023-09-25T14:18:43.679" v="546" actId="1036"/>
          <ac:picMkLst>
            <pc:docMk/>
            <pc:sldMk cId="1708898303" sldId="686"/>
            <ac:picMk id="2" creationId="{984A0183-5EFF-9E52-ED63-C6558EB0F147}"/>
          </ac:picMkLst>
        </pc:picChg>
        <pc:picChg chg="del">
          <ac:chgData name="김남현" userId="f9fac282-3a54-43a7-8d86-1ed1a8d6925e" providerId="ADAL" clId="{C8290C92-F5B1-D544-8340-7481C44D92F8}" dt="2023-09-25T14:16:45.037" v="302" actId="478"/>
          <ac:picMkLst>
            <pc:docMk/>
            <pc:sldMk cId="1708898303" sldId="686"/>
            <ac:picMk id="6" creationId="{EE10F4AB-971A-FF91-F6CB-8F9D57C94FCF}"/>
          </ac:picMkLst>
        </pc:picChg>
      </pc:sldChg>
      <pc:sldChg chg="addSp delSp modSp add mod">
        <pc:chgData name="김남현" userId="f9fac282-3a54-43a7-8d86-1ed1a8d6925e" providerId="ADAL" clId="{C8290C92-F5B1-D544-8340-7481C44D92F8}" dt="2023-09-25T14:22:21.152" v="586" actId="1076"/>
        <pc:sldMkLst>
          <pc:docMk/>
          <pc:sldMk cId="473584098" sldId="687"/>
        </pc:sldMkLst>
        <pc:spChg chg="mod">
          <ac:chgData name="김남현" userId="f9fac282-3a54-43a7-8d86-1ed1a8d6925e" providerId="ADAL" clId="{C8290C92-F5B1-D544-8340-7481C44D92F8}" dt="2023-09-25T14:22:13.103" v="563"/>
          <ac:spMkLst>
            <pc:docMk/>
            <pc:sldMk cId="473584098" sldId="687"/>
            <ac:spMk id="20" creationId="{00000000-0000-0000-0000-000000000000}"/>
          </ac:spMkLst>
        </pc:spChg>
        <pc:picChg chg="del">
          <ac:chgData name="김남현" userId="f9fac282-3a54-43a7-8d86-1ed1a8d6925e" providerId="ADAL" clId="{C8290C92-F5B1-D544-8340-7481C44D92F8}" dt="2023-09-25T14:21:54.187" v="555" actId="478"/>
          <ac:picMkLst>
            <pc:docMk/>
            <pc:sldMk cId="473584098" sldId="687"/>
            <ac:picMk id="2" creationId="{984A0183-5EFF-9E52-ED63-C6558EB0F147}"/>
          </ac:picMkLst>
        </pc:picChg>
        <pc:picChg chg="add mod">
          <ac:chgData name="김남현" userId="f9fac282-3a54-43a7-8d86-1ed1a8d6925e" providerId="ADAL" clId="{C8290C92-F5B1-D544-8340-7481C44D92F8}" dt="2023-09-25T14:22:21.152" v="586" actId="1076"/>
          <ac:picMkLst>
            <pc:docMk/>
            <pc:sldMk cId="473584098" sldId="687"/>
            <ac:picMk id="3" creationId="{D7199EB7-AB6A-0B77-3CE3-04700EBDCE41}"/>
          </ac:picMkLst>
        </pc:picChg>
      </pc:sldChg>
      <pc:sldChg chg="delSp modSp add mod">
        <pc:chgData name="김남현" userId="f9fac282-3a54-43a7-8d86-1ed1a8d6925e" providerId="ADAL" clId="{C8290C92-F5B1-D544-8340-7481C44D92F8}" dt="2023-09-26T07:49:58.517" v="1274" actId="2710"/>
        <pc:sldMkLst>
          <pc:docMk/>
          <pc:sldMk cId="106933622" sldId="688"/>
        </pc:sldMkLst>
        <pc:spChg chg="mod">
          <ac:chgData name="김남현" userId="f9fac282-3a54-43a7-8d86-1ed1a8d6925e" providerId="ADAL" clId="{C8290C92-F5B1-D544-8340-7481C44D92F8}" dt="2023-09-26T07:49:58.517" v="1274" actId="2710"/>
          <ac:spMkLst>
            <pc:docMk/>
            <pc:sldMk cId="106933622" sldId="688"/>
            <ac:spMk id="20" creationId="{00000000-0000-0000-0000-000000000000}"/>
          </ac:spMkLst>
        </pc:spChg>
        <pc:picChg chg="del mod">
          <ac:chgData name="김남현" userId="f9fac282-3a54-43a7-8d86-1ed1a8d6925e" providerId="ADAL" clId="{C8290C92-F5B1-D544-8340-7481C44D92F8}" dt="2023-09-25T14:24:57.335" v="616" actId="478"/>
          <ac:picMkLst>
            <pc:docMk/>
            <pc:sldMk cId="106933622" sldId="688"/>
            <ac:picMk id="3" creationId="{D7199EB7-AB6A-0B77-3CE3-04700EBDCE41}"/>
          </ac:picMkLst>
        </pc:picChg>
      </pc:sldChg>
      <pc:sldChg chg="addSp modSp add mod">
        <pc:chgData name="김남현" userId="f9fac282-3a54-43a7-8d86-1ed1a8d6925e" providerId="ADAL" clId="{C8290C92-F5B1-D544-8340-7481C44D92F8}" dt="2023-09-25T14:39:44.673" v="1240" actId="113"/>
        <pc:sldMkLst>
          <pc:docMk/>
          <pc:sldMk cId="3456136728" sldId="689"/>
        </pc:sldMkLst>
        <pc:spChg chg="mod">
          <ac:chgData name="김남현" userId="f9fac282-3a54-43a7-8d86-1ed1a8d6925e" providerId="ADAL" clId="{C8290C92-F5B1-D544-8340-7481C44D92F8}" dt="2023-09-25T14:39:44.673" v="1240" actId="113"/>
          <ac:spMkLst>
            <pc:docMk/>
            <pc:sldMk cId="3456136728" sldId="689"/>
            <ac:spMk id="20" creationId="{00000000-0000-0000-0000-000000000000}"/>
          </ac:spMkLst>
        </pc:spChg>
        <pc:picChg chg="add mod">
          <ac:chgData name="김남현" userId="f9fac282-3a54-43a7-8d86-1ed1a8d6925e" providerId="ADAL" clId="{C8290C92-F5B1-D544-8340-7481C44D92F8}" dt="2023-09-25T14:35:14.895" v="994" actId="1036"/>
          <ac:picMkLst>
            <pc:docMk/>
            <pc:sldMk cId="3456136728" sldId="689"/>
            <ac:picMk id="2" creationId="{D37010E6-5CB0-430B-D89B-EBA9F9EEDD6C}"/>
          </ac:picMkLst>
        </pc:picChg>
        <pc:picChg chg="add mod">
          <ac:chgData name="김남현" userId="f9fac282-3a54-43a7-8d86-1ed1a8d6925e" providerId="ADAL" clId="{C8290C92-F5B1-D544-8340-7481C44D92F8}" dt="2023-09-25T14:36:48.066" v="1085" actId="1036"/>
          <ac:picMkLst>
            <pc:docMk/>
            <pc:sldMk cId="3456136728" sldId="689"/>
            <ac:picMk id="3" creationId="{89AF7571-FB32-9FAF-A636-4B7A1648F475}"/>
          </ac:picMkLst>
        </pc:picChg>
      </pc:sldChg>
      <pc:sldChg chg="delSp modSp add mod">
        <pc:chgData name="김남현" userId="f9fac282-3a54-43a7-8d86-1ed1a8d6925e" providerId="ADAL" clId="{C8290C92-F5B1-D544-8340-7481C44D92F8}" dt="2023-09-26T08:25:47.258" v="1311" actId="20577"/>
        <pc:sldMkLst>
          <pc:docMk/>
          <pc:sldMk cId="375811591" sldId="690"/>
        </pc:sldMkLst>
        <pc:spChg chg="mod">
          <ac:chgData name="김남현" userId="f9fac282-3a54-43a7-8d86-1ed1a8d6925e" providerId="ADAL" clId="{C8290C92-F5B1-D544-8340-7481C44D92F8}" dt="2023-09-26T08:25:47.258" v="1311" actId="20577"/>
          <ac:spMkLst>
            <pc:docMk/>
            <pc:sldMk cId="375811591" sldId="690"/>
            <ac:spMk id="20" creationId="{00000000-0000-0000-0000-000000000000}"/>
          </ac:spMkLst>
        </pc:spChg>
        <pc:picChg chg="del mod">
          <ac:chgData name="김남현" userId="f9fac282-3a54-43a7-8d86-1ed1a8d6925e" providerId="ADAL" clId="{C8290C92-F5B1-D544-8340-7481C44D92F8}" dt="2023-09-25T14:37:57.359" v="1168" actId="478"/>
          <ac:picMkLst>
            <pc:docMk/>
            <pc:sldMk cId="375811591" sldId="690"/>
            <ac:picMk id="2" creationId="{D37010E6-5CB0-430B-D89B-EBA9F9EEDD6C}"/>
          </ac:picMkLst>
        </pc:picChg>
        <pc:picChg chg="del">
          <ac:chgData name="김남현" userId="f9fac282-3a54-43a7-8d86-1ed1a8d6925e" providerId="ADAL" clId="{C8290C92-F5B1-D544-8340-7481C44D92F8}" dt="2023-09-25T14:37:58.271" v="1169" actId="478"/>
          <ac:picMkLst>
            <pc:docMk/>
            <pc:sldMk cId="375811591" sldId="690"/>
            <ac:picMk id="3" creationId="{89AF7571-FB32-9FAF-A636-4B7A1648F47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BDB1D-6D13-4F9B-9713-DA98CED08E90}" type="datetimeFigureOut">
              <a:rPr lang="ko-KR" altLang="en-US" smtClean="0"/>
              <a:pPr/>
              <a:t>2023. 10. 7.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E175C-7C50-4112-8B09-9DDC513272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83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942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227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43018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79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865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379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5507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778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0815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2419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935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723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050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686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48886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968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487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2082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1241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8280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2796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296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820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041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6584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8835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0811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0519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7940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839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7890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76827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2915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0884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053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13502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05223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6174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14234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3022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4839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7170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4425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61427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47834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2492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765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8279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9965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50645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1696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1412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9754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1686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810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55522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279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4639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76460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45443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97722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69335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9946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06057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94280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6533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66280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85708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368962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2356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51372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4562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26232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70237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62995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256476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0168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258954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04430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85689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334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349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2023. 10. 7.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7" descr="Light horizontal"/>
          <p:cNvSpPr>
            <a:spLocks noChangeArrowheads="1"/>
          </p:cNvSpPr>
          <p:nvPr userDrawn="1"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2023. 10. 7.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24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2023. 10. 7.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56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2023. 10. 7.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731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2023. 10. 7.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52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2023. 10. 7.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932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2023. 10. 7.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20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2023. 10. 7.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723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2023. 10. 7.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12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2023. 10. 7.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54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2023. 10. 7.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03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1C6A8-AFFD-4143-BC28-EEC1B1F501D6}" type="datetimeFigureOut">
              <a:rPr lang="ko-KR" altLang="en-US" smtClean="0"/>
              <a:pPr/>
              <a:t>2023. 10. 7.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7" descr="Light horizontal"/>
          <p:cNvSpPr>
            <a:spLocks noChangeArrowheads="1"/>
          </p:cNvSpPr>
          <p:nvPr userDrawn="1"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83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abrielecirulli/2048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E38E5-F480-2598-663D-2888A8AF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Git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7581B-8B3B-A8D5-CAE9-359FAE6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파일 관리</a:t>
            </a:r>
            <a:r>
              <a:rPr lang="en-US" altLang="ko-KR" dirty="0"/>
              <a:t> / </a:t>
            </a:r>
            <a:r>
              <a:rPr lang="ko-KR" altLang="en-US" dirty="0"/>
              <a:t>버전 관리 시스템 </a:t>
            </a:r>
            <a:r>
              <a:rPr lang="en-US" altLang="ko-KR" dirty="0"/>
              <a:t>(VCS)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구성 요소 </a:t>
            </a:r>
            <a:r>
              <a:rPr lang="en-US" altLang="ko-KR" dirty="0"/>
              <a:t>/</a:t>
            </a:r>
            <a:r>
              <a:rPr lang="ko-KR" altLang="en-US" dirty="0"/>
              <a:t> 상태</a:t>
            </a:r>
            <a:r>
              <a:rPr lang="en-US" altLang="ko-KR" dirty="0"/>
              <a:t> / </a:t>
            </a:r>
            <a:r>
              <a:rPr lang="ko-KR" altLang="en-US" dirty="0"/>
              <a:t>환경설정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</a:t>
            </a:r>
            <a:r>
              <a:rPr lang="ko-KR" altLang="en-US" dirty="0"/>
              <a:t> 저장 </a:t>
            </a:r>
            <a:r>
              <a:rPr lang="en-US" altLang="ko-KR" dirty="0"/>
              <a:t>/</a:t>
            </a:r>
            <a:r>
              <a:rPr lang="ko-KR" altLang="en-US" dirty="0"/>
              <a:t> 수정 </a:t>
            </a:r>
            <a:r>
              <a:rPr lang="en-US" altLang="ko-KR" dirty="0"/>
              <a:t>/</a:t>
            </a:r>
            <a:r>
              <a:rPr lang="ko-KR" altLang="en-US" dirty="0"/>
              <a:t> 삭제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</a:t>
            </a:r>
            <a:r>
              <a:rPr lang="ko-KR" altLang="en-US" dirty="0"/>
              <a:t> 저장소 복사 </a:t>
            </a:r>
            <a:r>
              <a:rPr lang="en-US" altLang="ko-KR" dirty="0"/>
              <a:t>(Clone)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히스토리 조회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</a:t>
            </a:r>
            <a:r>
              <a:rPr lang="ko-KR" altLang="en-US" dirty="0"/>
              <a:t> 되돌리기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</a:t>
            </a:r>
            <a:r>
              <a:rPr lang="ko-KR" altLang="en-US" dirty="0"/>
              <a:t> 리모트 저장소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</a:t>
            </a:r>
            <a:r>
              <a:rPr lang="ko-KR" altLang="en-US" dirty="0"/>
              <a:t> 브랜치 </a:t>
            </a:r>
            <a:r>
              <a:rPr lang="en-US" altLang="ko-KR" dirty="0"/>
              <a:t>(Branch)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병합 </a:t>
            </a:r>
            <a:r>
              <a:rPr lang="en-US" altLang="ko-KR" dirty="0"/>
              <a:t>(Merge)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충돌 </a:t>
            </a:r>
            <a:r>
              <a:rPr lang="en-US" altLang="ko-KR" dirty="0"/>
              <a:t>(Conflict)</a:t>
            </a:r>
          </a:p>
        </p:txBody>
      </p:sp>
    </p:spTree>
    <p:extLst>
      <p:ext uri="{BB962C8B-B14F-4D97-AF65-F5344CB8AC3E}">
        <p14:creationId xmlns:p14="http://schemas.microsoft.com/office/powerpoint/2010/main" val="34611573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902030" cy="6275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Git</a:t>
            </a:r>
            <a:r>
              <a:rPr lang="ko-KR" altLang="en-US" dirty="0"/>
              <a:t> 저장소 만들기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저장소를 생성할 위치로 이동</a:t>
            </a:r>
            <a:endParaRPr lang="en" altLang="ko-Kore-KR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</a:t>
            </a:r>
            <a:r>
              <a:rPr lang="ko-KR" altLang="en-US" dirty="0"/>
              <a:t>  </a:t>
            </a:r>
            <a:r>
              <a:rPr lang="en-US" altLang="ko-KR" dirty="0"/>
              <a:t>● </a:t>
            </a:r>
            <a:r>
              <a:rPr lang="ko-KR" altLang="en-US" dirty="0"/>
              <a:t>저장소 생성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" altLang="ko-Kore-KR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lang="en" altLang="ko-Kore-KR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 dirty="0"/>
              <a:t>        → </a:t>
            </a:r>
            <a:r>
              <a:rPr lang="en-US" altLang="ko-KR" b="1" dirty="0"/>
              <a:t>.git</a:t>
            </a:r>
            <a:r>
              <a:rPr lang="en-US" altLang="ko-KR" dirty="0"/>
              <a:t> </a:t>
            </a:r>
            <a:r>
              <a:rPr lang="ko-KR" altLang="en-US" dirty="0"/>
              <a:t>이라는 하위 폴더 생성</a:t>
            </a:r>
            <a:endParaRPr lang="en" altLang="ko-Kore-KR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37010E6-5CB0-430B-D89B-EBA9F9EEDD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00" y="1156196"/>
            <a:ext cx="7518400" cy="31369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AF7571-FB32-9FAF-A636-4B7A1648F47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00" y="5229572"/>
            <a:ext cx="75184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36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503703" cy="4198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Git</a:t>
            </a:r>
            <a:r>
              <a:rPr lang="ko-KR" altLang="en-US" dirty="0"/>
              <a:t> 설정 및 저장소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Git </a:t>
            </a:r>
            <a:r>
              <a:rPr lang="ko-KR" altLang="en-US" dirty="0"/>
              <a:t>설정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</a:t>
            </a:r>
            <a:r>
              <a:rPr lang="en-US" altLang="ko-KR" dirty="0"/>
              <a:t>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config --global user.name </a:t>
            </a:r>
            <a:r>
              <a:rPr lang="ko-KR" altLang="en-US" b="1" u="sng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사용자명</a:t>
            </a:r>
            <a:endParaRPr lang="en" altLang="ko-Kore-KR" b="1" u="sng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       </a:t>
            </a:r>
            <a:r>
              <a:rPr lang="ko-KR" altLang="en-US" dirty="0"/>
              <a:t>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config --global user.email </a:t>
            </a:r>
            <a:r>
              <a:rPr lang="ko-KR" altLang="en-US" b="1" u="sng">
                <a:solidFill>
                  <a:srgbClr val="FF0000"/>
                </a:solidFill>
                <a:effectLst/>
                <a:latin typeface="Menlo" panose="020B0609030804020204" pitchFamily="49" charset="0"/>
              </a:rPr>
              <a:t>이메일주소</a:t>
            </a:r>
            <a:endParaRPr lang="en-US" altLang="ko-KR" b="1" u="sng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</a:t>
            </a:r>
            <a:r>
              <a:rPr lang="ko-KR" altLang="en-US" dirty="0"/>
              <a:t>  </a:t>
            </a:r>
            <a:r>
              <a:rPr lang="en-US" altLang="ko-KR" dirty="0"/>
              <a:t>● </a:t>
            </a:r>
            <a:r>
              <a:rPr lang="ko-KR" altLang="en-US" dirty="0"/>
              <a:t>저장소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</a:t>
            </a:r>
            <a:r>
              <a:rPr lang="en-US" altLang="ko-KR" dirty="0"/>
              <a:t>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 git</a:t>
            </a:r>
            <a:endParaRPr lang="en-US" altLang="ko-KR" b="1" u="sng">
              <a:solidFill>
                <a:srgbClr val="FF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mkdir mylibgit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cd mylibgit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</a:t>
            </a:r>
            <a:r>
              <a:rPr lang="en-US" altLang="ko-KR" dirty="0"/>
              <a:t> </a:t>
            </a:r>
            <a:r>
              <a:rPr lang="ko-KR" altLang="en-US" dirty="0"/>
              <a:t>  </a:t>
            </a:r>
            <a:r>
              <a:rPr lang="en-US" altLang="ko-KR" dirty="0"/>
              <a:t>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init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45C7B91-8E9D-95F3-A3E1-9D59B47DAD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4380" y="4077072"/>
            <a:ext cx="6045671" cy="2327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5CBEF55-6464-D858-96C4-05F252ECCCE6}"/>
              </a:ext>
            </a:extLst>
          </p:cNvPr>
          <p:cNvSpPr/>
          <p:nvPr/>
        </p:nvSpPr>
        <p:spPr>
          <a:xfrm>
            <a:off x="2704380" y="4789407"/>
            <a:ext cx="2117991" cy="3159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5811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901522" cy="2118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저장소에 저장하기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en" altLang="ko-Kore-KR" sz="1800">
                <a:solidFill>
                  <a:srgbClr val="333333"/>
                </a:solidFill>
                <a:effectLst/>
                <a:latin typeface="+mn-ea"/>
              </a:rPr>
              <a:t>Tracked </a:t>
            </a:r>
            <a:r>
              <a:rPr lang="ko-KR" altLang="en-US" sz="1800">
                <a:solidFill>
                  <a:srgbClr val="333333"/>
                </a:solidFill>
                <a:effectLst/>
                <a:latin typeface="+mn-ea"/>
              </a:rPr>
              <a:t>파일 </a:t>
            </a:r>
            <a:r>
              <a:rPr lang="en-US" altLang="ko-KR" sz="1800">
                <a:solidFill>
                  <a:srgbClr val="333333"/>
                </a:solidFill>
                <a:effectLst/>
                <a:latin typeface="+mn-ea"/>
              </a:rPr>
              <a:t>:</a:t>
            </a:r>
            <a:r>
              <a:rPr lang="ko-KR" altLang="en-US" sz="1800">
                <a:solidFill>
                  <a:srgbClr val="333333"/>
                </a:solidFill>
                <a:effectLst/>
                <a:latin typeface="+mn-ea"/>
              </a:rPr>
              <a:t> 이미 스냅샷에 포함돼 있는 파일</a:t>
            </a:r>
            <a:endParaRPr lang="en-US" altLang="ko-KR" sz="1800">
              <a:solidFill>
                <a:srgbClr val="333333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800">
                <a:solidFill>
                  <a:srgbClr val="333333"/>
                </a:solidFill>
                <a:effectLst/>
                <a:latin typeface="+mn-ea"/>
              </a:rPr>
              <a:t>        </a:t>
            </a:r>
            <a:r>
              <a:rPr lang="en-US" altLang="ko-KR" sz="1800">
                <a:solidFill>
                  <a:srgbClr val="333333"/>
                </a:solidFill>
                <a:effectLst/>
                <a:latin typeface="+mn-ea"/>
              </a:rPr>
              <a:t>-</a:t>
            </a:r>
            <a:r>
              <a:rPr lang="ko-KR" altLang="en-US" sz="180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en" altLang="ko-Kore-KR" sz="1800">
                <a:solidFill>
                  <a:srgbClr val="333333"/>
                </a:solidFill>
                <a:effectLst/>
                <a:latin typeface="+mn-ea"/>
              </a:rPr>
              <a:t>Unmodified(</a:t>
            </a:r>
            <a:r>
              <a:rPr lang="ko-KR" altLang="en-US" sz="1800">
                <a:solidFill>
                  <a:srgbClr val="333333"/>
                </a:solidFill>
                <a:effectLst/>
                <a:latin typeface="+mn-ea"/>
              </a:rPr>
              <a:t>수정하지 않음</a:t>
            </a:r>
            <a:r>
              <a:rPr lang="en-US" altLang="ko-KR" sz="1800">
                <a:solidFill>
                  <a:srgbClr val="333333"/>
                </a:solidFill>
                <a:effectLst/>
                <a:latin typeface="+mn-ea"/>
              </a:rPr>
              <a:t>)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>
                <a:solidFill>
                  <a:srgbClr val="333333"/>
                </a:solidFill>
                <a:latin typeface="+mn-ea"/>
              </a:rPr>
              <a:t>/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" altLang="ko-Kore-KR" sz="1800">
                <a:solidFill>
                  <a:srgbClr val="333333"/>
                </a:solidFill>
                <a:effectLst/>
                <a:latin typeface="+mn-ea"/>
              </a:rPr>
              <a:t>Modified(</a:t>
            </a:r>
            <a:r>
              <a:rPr lang="ko-KR" altLang="en-US" sz="1800">
                <a:solidFill>
                  <a:srgbClr val="333333"/>
                </a:solidFill>
                <a:effectLst/>
                <a:latin typeface="+mn-ea"/>
              </a:rPr>
              <a:t>수정함</a:t>
            </a:r>
            <a:r>
              <a:rPr lang="en-US" altLang="ko-KR" sz="1800">
                <a:solidFill>
                  <a:srgbClr val="333333"/>
                </a:solidFill>
                <a:effectLst/>
                <a:latin typeface="+mn-ea"/>
              </a:rPr>
              <a:t>) /</a:t>
            </a:r>
            <a:r>
              <a:rPr lang="ko-KR" altLang="en-US" sz="1800">
                <a:solidFill>
                  <a:srgbClr val="333333"/>
                </a:solidFill>
                <a:effectLst/>
                <a:latin typeface="+mn-ea"/>
              </a:rPr>
              <a:t> </a:t>
            </a:r>
            <a:r>
              <a:rPr lang="en" altLang="ko-Kore-KR" sz="1800">
                <a:solidFill>
                  <a:srgbClr val="333333"/>
                </a:solidFill>
                <a:effectLst/>
                <a:latin typeface="+mn-ea"/>
              </a:rPr>
              <a:t>Staged(</a:t>
            </a:r>
            <a:r>
              <a:rPr lang="ko-KR" altLang="en-US" sz="1800">
                <a:solidFill>
                  <a:srgbClr val="333333"/>
                </a:solidFill>
                <a:effectLst/>
                <a:latin typeface="+mn-ea"/>
              </a:rPr>
              <a:t>저장 대상</a:t>
            </a:r>
            <a:r>
              <a:rPr lang="en-US" altLang="ko-KR" sz="1800">
                <a:solidFill>
                  <a:srgbClr val="333333"/>
                </a:solidFill>
                <a:effectLst/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en" altLang="ko-Kore-KR" sz="1800">
                <a:solidFill>
                  <a:srgbClr val="333333"/>
                </a:solidFill>
                <a:effectLst/>
                <a:latin typeface="+mn-ea"/>
              </a:rPr>
              <a:t>Untracked </a:t>
            </a:r>
            <a:r>
              <a:rPr lang="ko-KR" altLang="en-US" sz="1800">
                <a:solidFill>
                  <a:srgbClr val="333333"/>
                </a:solidFill>
                <a:effectLst/>
                <a:latin typeface="+mn-ea"/>
              </a:rPr>
              <a:t>파일 </a:t>
            </a:r>
            <a:r>
              <a:rPr lang="en-US" altLang="ko-KR" sz="1800">
                <a:solidFill>
                  <a:srgbClr val="333333"/>
                </a:solidFill>
                <a:effectLst/>
                <a:latin typeface="+mn-ea"/>
              </a:rPr>
              <a:t>:</a:t>
            </a:r>
            <a:r>
              <a:rPr lang="ko-KR" altLang="en-US" sz="1800">
                <a:solidFill>
                  <a:srgbClr val="333333"/>
                </a:solidFill>
                <a:effectLst/>
                <a:latin typeface="+mn-ea"/>
              </a:rPr>
              <a:t> 그 외 나머지 파일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B3D6B0-7E15-989B-1D21-236BC199D03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672" y="2420888"/>
            <a:ext cx="7118656" cy="3024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8647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065263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저장소에 저장하기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파일의 상태 확인하기</a:t>
            </a:r>
            <a:endParaRPr lang="en-US" altLang="ko-KR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+mn-ea"/>
              </a:rPr>
              <a:t>       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status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12F62C-3D29-8BDE-A0BC-CEDE1B3CC2E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784"/>
            <a:ext cx="7772400" cy="2991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0017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605748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저장소에 저장하기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(</a:t>
            </a:r>
            <a:r>
              <a:rPr lang="ko-KR" altLang="en-US" dirty="0">
                <a:latin typeface="+mn-ea"/>
              </a:rPr>
              <a:t>파일 추가 후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파일의 상태 확인하기</a:t>
            </a:r>
            <a:endParaRPr lang="en-US" altLang="ko-KR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+mn-ea"/>
              </a:rPr>
              <a:t>       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status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933ACA-154D-55F4-E8E5-84CC14C68E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783"/>
            <a:ext cx="7772400" cy="2991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9566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263766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저장소에 저장하기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파일</a:t>
            </a:r>
            <a:r>
              <a:rPr lang="en-US" altLang="ko-KR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새로 추적하기 </a:t>
            </a:r>
            <a:r>
              <a:rPr lang="en-US" altLang="ko-KR">
                <a:solidFill>
                  <a:srgbClr val="333333"/>
                </a:solidFill>
                <a:latin typeface="+mn-ea"/>
              </a:rPr>
              <a:t>(Untracked → Tracked / Staged)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+mn-ea"/>
              </a:rPr>
              <a:t>       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add README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4684691-95A1-7293-E75E-8BC7CE61A8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059" y="1484782"/>
            <a:ext cx="7772400" cy="2991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4396B41-C5D1-AB00-CD62-698CCF161616}"/>
              </a:ext>
            </a:extLst>
          </p:cNvPr>
          <p:cNvSpPr/>
          <p:nvPr/>
        </p:nvSpPr>
        <p:spPr>
          <a:xfrm>
            <a:off x="690059" y="2980701"/>
            <a:ext cx="4502427" cy="655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F863E8-6306-B93E-E1ED-347826751FC4}"/>
              </a:ext>
            </a:extLst>
          </p:cNvPr>
          <p:cNvSpPr txBox="1"/>
          <p:nvPr/>
        </p:nvSpPr>
        <p:spPr>
          <a:xfrm>
            <a:off x="5292080" y="3154375"/>
            <a:ext cx="1192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>
                <a:solidFill>
                  <a:schemeClr val="accent6"/>
                </a:solidFill>
              </a:rPr>
              <a:t>Staged </a:t>
            </a:r>
            <a:r>
              <a:rPr kumimoji="1" lang="ko-KR" altLang="en-US" sz="1400" b="1">
                <a:solidFill>
                  <a:schemeClr val="accent6"/>
                </a:solidFill>
              </a:rPr>
              <a:t>상태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763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690434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저장소에 저장하기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파일</a:t>
            </a:r>
            <a:r>
              <a:rPr lang="en-US" altLang="ko-KR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저장하기 </a:t>
            </a:r>
            <a:r>
              <a:rPr lang="en-US" altLang="ko-KR">
                <a:solidFill>
                  <a:srgbClr val="333333"/>
                </a:solidFill>
                <a:latin typeface="+mn-ea"/>
              </a:rPr>
              <a:t>(1)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>
                <a:solidFill>
                  <a:srgbClr val="333333"/>
                </a:solidFill>
                <a:latin typeface="+mn-ea"/>
              </a:rPr>
              <a:t>(Commit)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+mn-ea"/>
              </a:rPr>
              <a:t>       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commit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F688E6-EE29-37BB-A66C-11AD7BCF893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059" y="1484782"/>
            <a:ext cx="7772400" cy="2991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BB03A7D-062A-81AC-BEB5-8CBDF70A6BE9}"/>
              </a:ext>
            </a:extLst>
          </p:cNvPr>
          <p:cNvSpPr/>
          <p:nvPr/>
        </p:nvSpPr>
        <p:spPr>
          <a:xfrm>
            <a:off x="690059" y="1766124"/>
            <a:ext cx="4502427" cy="269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C01A2-E91A-F0A0-2443-96E500C1E9C6}"/>
              </a:ext>
            </a:extLst>
          </p:cNvPr>
          <p:cNvSpPr txBox="1"/>
          <p:nvPr/>
        </p:nvSpPr>
        <p:spPr>
          <a:xfrm>
            <a:off x="5192486" y="1746987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accent6"/>
                </a:solidFill>
              </a:rPr>
              <a:t>메시지 입력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311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902030" cy="544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저장소에 저장하기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파일</a:t>
            </a:r>
            <a:r>
              <a:rPr lang="en-US" altLang="ko-KR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저장하기 </a:t>
            </a:r>
            <a:r>
              <a:rPr lang="en-US" altLang="ko-KR">
                <a:solidFill>
                  <a:srgbClr val="333333"/>
                </a:solidFill>
                <a:latin typeface="+mn-ea"/>
              </a:rPr>
              <a:t>(2)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>
                <a:solidFill>
                  <a:srgbClr val="333333"/>
                </a:solidFill>
                <a:latin typeface="+mn-ea"/>
              </a:rPr>
              <a:t>(Commit)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+mn-ea"/>
              </a:rPr>
              <a:t>       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commit</a:t>
            </a:r>
            <a:r>
              <a:rPr lang="ko-KR" altLang="en-US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Menlo" panose="020B0609030804020204" pitchFamily="49" charset="0"/>
              </a:rPr>
              <a:t>-m</a:t>
            </a:r>
            <a:r>
              <a:rPr lang="en-US" altLang="ko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"</a:t>
            </a:r>
            <a:r>
              <a:rPr lang="ko-KR" altLang="en-US">
                <a:solidFill>
                  <a:srgbClr val="000000"/>
                </a:solidFill>
                <a:latin typeface="Menlo" panose="020B0609030804020204" pitchFamily="49" charset="0"/>
              </a:rPr>
              <a:t>메시지</a:t>
            </a:r>
            <a:r>
              <a:rPr lang="en-US" altLang="ko-KR">
                <a:solidFill>
                  <a:srgbClr val="000000"/>
                </a:solidFill>
                <a:latin typeface="Menlo" panose="020B0609030804020204" pitchFamily="49" charset="0"/>
              </a:rPr>
              <a:t>"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+mn-ea"/>
              </a:rPr>
              <a:t>        - main 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브랜치에 커밋</a:t>
            </a: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-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체크섬은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9543968 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9912A9-F900-3E28-79AC-3565A3FDE68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782"/>
            <a:ext cx="7772400" cy="2991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5951001-9C83-4473-B323-8F3D599BB39C}"/>
              </a:ext>
            </a:extLst>
          </p:cNvPr>
          <p:cNvSpPr/>
          <p:nvPr/>
        </p:nvSpPr>
        <p:spPr>
          <a:xfrm>
            <a:off x="690059" y="1988232"/>
            <a:ext cx="3185255" cy="635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4187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605748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수정하고 저장소에 저장하기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(</a:t>
            </a:r>
            <a:r>
              <a:rPr lang="ko-KR" altLang="en-US" dirty="0">
                <a:latin typeface="+mn-ea"/>
              </a:rPr>
              <a:t>파일 추가 후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파일의 상태 확인하기</a:t>
            </a:r>
            <a:endParaRPr lang="en-US" altLang="ko-KR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+mn-ea"/>
              </a:rPr>
              <a:t>       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status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15C72C-A37D-606F-403F-4FA9A9B54FC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782"/>
            <a:ext cx="7772400" cy="2991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475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596019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수정하고 저장소에 저장하기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(README </a:t>
            </a:r>
            <a:r>
              <a:rPr lang="ko-KR" altLang="en-US" dirty="0">
                <a:latin typeface="+mn-ea"/>
              </a:rPr>
              <a:t>파일 수정 후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파일의 상태 확인하기</a:t>
            </a:r>
            <a:endParaRPr lang="en-US" altLang="ko-KR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+mn-ea"/>
              </a:rPr>
              <a:t>       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status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04CDA4-0225-FC8C-9FC9-80E9E2FA97D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781"/>
            <a:ext cx="7772400" cy="2991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F4A8822-00F7-2142-F129-D497EF3327A4}"/>
              </a:ext>
            </a:extLst>
          </p:cNvPr>
          <p:cNvSpPr/>
          <p:nvPr/>
        </p:nvSpPr>
        <p:spPr>
          <a:xfrm>
            <a:off x="690059" y="2198913"/>
            <a:ext cx="6875512" cy="8273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09DC18-E790-B2F2-685F-DFE3E7ACBE01}"/>
              </a:ext>
            </a:extLst>
          </p:cNvPr>
          <p:cNvSpPr/>
          <p:nvPr/>
        </p:nvSpPr>
        <p:spPr>
          <a:xfrm>
            <a:off x="685800" y="3180318"/>
            <a:ext cx="6875512" cy="651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03005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56676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파일 관리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</a:t>
            </a:r>
            <a:r>
              <a:rPr lang="ko-KR" altLang="en-US" dirty="0"/>
              <a:t> 파일의 이력을 관리할 수 있는 시스템이 없으면 다른 날짜와 이름을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사용하여 파일의 여러 버전을 수동으로 저장해야 할 가능성 높음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ex) 2020-12-01-code.html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     2020-12-02-code.html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</a:t>
            </a:r>
            <a:r>
              <a:rPr lang="ko-KR" altLang="en-US" dirty="0"/>
              <a:t> 이러한 방법은 많은 파일을 관리할 때 시간이 오래 걸리고 실용적이지 못함</a:t>
            </a:r>
            <a:endParaRPr lang="en-US" altLang="ko-KR" dirty="0"/>
          </a:p>
        </p:txBody>
      </p:sp>
      <p:pic>
        <p:nvPicPr>
          <p:cNvPr id="5" name="그림 4" descr="텍스트, 스크린샷, 디스플레이, 폰트이(가) 표시된 사진&#10;&#10;자동 생성된 설명">
            <a:extLst>
              <a:ext uri="{FF2B5EF4-FFF2-40B4-BE49-F238E27FC236}">
                <a16:creationId xmlns:a16="http://schemas.microsoft.com/office/drawing/2014/main" id="{E5C96367-0975-2E8D-FE99-69D3BC317F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2018" y="2780928"/>
            <a:ext cx="6619963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90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263766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수정하고 저장소에 저장하기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파일</a:t>
            </a:r>
            <a:r>
              <a:rPr lang="en-US" altLang="ko-KR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새로 추적하기 </a:t>
            </a:r>
            <a:r>
              <a:rPr lang="en-US" altLang="ko-KR">
                <a:solidFill>
                  <a:srgbClr val="333333"/>
                </a:solidFill>
                <a:latin typeface="+mn-ea"/>
              </a:rPr>
              <a:t>(Untracked → Tracked / Staged)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+mn-ea"/>
              </a:rPr>
              <a:t>       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add CONTRIBUTING.md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DE6FC06-7D6E-6B54-5F1F-03F1CB3993E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059" y="1484780"/>
            <a:ext cx="7772400" cy="2991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F71A63D-7650-20B9-E2AC-7809FF7C0D81}"/>
              </a:ext>
            </a:extLst>
          </p:cNvPr>
          <p:cNvSpPr/>
          <p:nvPr/>
        </p:nvSpPr>
        <p:spPr>
          <a:xfrm>
            <a:off x="690059" y="2388230"/>
            <a:ext cx="5034069" cy="6551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F6AE9B-3AD8-D883-DB97-6188CFD7F393}"/>
              </a:ext>
            </a:extLst>
          </p:cNvPr>
          <p:cNvSpPr txBox="1"/>
          <p:nvPr/>
        </p:nvSpPr>
        <p:spPr>
          <a:xfrm>
            <a:off x="5796136" y="2561904"/>
            <a:ext cx="1192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>
                <a:solidFill>
                  <a:schemeClr val="accent6"/>
                </a:solidFill>
              </a:rPr>
              <a:t>Staged </a:t>
            </a:r>
            <a:r>
              <a:rPr kumimoji="1" lang="ko-KR" altLang="en-US" sz="1400" b="1">
                <a:solidFill>
                  <a:schemeClr val="accent6"/>
                </a:solidFill>
              </a:rPr>
              <a:t>상태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4691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636206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수정하고 저장소에 저장하기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저장 대상 지정 </a:t>
            </a:r>
            <a:r>
              <a:rPr lang="en-US" altLang="ko-KR">
                <a:solidFill>
                  <a:srgbClr val="333333"/>
                </a:solidFill>
                <a:latin typeface="+mn-ea"/>
              </a:rPr>
              <a:t>(Modified → Staged)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+mn-ea"/>
              </a:rPr>
              <a:t>       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add README</a:t>
            </a:r>
            <a:endParaRPr lang="en-US" altLang="ko-KR" dirty="0"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F71ABF5-319B-A94D-A460-328A4AF75A8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059" y="1484779"/>
            <a:ext cx="7772400" cy="2991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AE2F0F3-7C07-B96B-5258-9303C3B7DEC5}"/>
              </a:ext>
            </a:extLst>
          </p:cNvPr>
          <p:cNvSpPr/>
          <p:nvPr/>
        </p:nvSpPr>
        <p:spPr>
          <a:xfrm>
            <a:off x="690059" y="2388230"/>
            <a:ext cx="5034069" cy="855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472AB-9F76-3ED9-03EB-B30691B88A88}"/>
              </a:ext>
            </a:extLst>
          </p:cNvPr>
          <p:cNvSpPr txBox="1"/>
          <p:nvPr/>
        </p:nvSpPr>
        <p:spPr>
          <a:xfrm>
            <a:off x="5796136" y="2662197"/>
            <a:ext cx="11927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>
                <a:solidFill>
                  <a:schemeClr val="accent6"/>
                </a:solidFill>
              </a:rPr>
              <a:t>Staged </a:t>
            </a:r>
            <a:r>
              <a:rPr kumimoji="1" lang="ko-KR" altLang="en-US" sz="1400" b="1">
                <a:solidFill>
                  <a:schemeClr val="accent6"/>
                </a:solidFill>
              </a:rPr>
              <a:t>상태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305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779420" cy="544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수정하고 저장소에 저장하기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(README </a:t>
            </a:r>
            <a:r>
              <a:rPr lang="ko-KR" altLang="en-US" dirty="0">
                <a:latin typeface="+mn-ea"/>
              </a:rPr>
              <a:t>파일 다시 수정 후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파일의 상태 확인하기</a:t>
            </a:r>
            <a:endParaRPr lang="en-US" altLang="ko-KR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+mn-ea"/>
              </a:rPr>
              <a:t>       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status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+mn-ea"/>
              </a:rPr>
              <a:t>        - 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마지막으로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add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명령을 실행한 상태까지만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 Staged 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이고</a:t>
            </a: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333333"/>
                </a:solidFill>
                <a:latin typeface="+mn-ea"/>
              </a:rPr>
              <a:t>          이후 수정된 내용은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Modified 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상태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5770C1C-B896-89EC-4258-829119E124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781"/>
            <a:ext cx="7772400" cy="2991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FE28041-546E-17C1-4A2B-A0283B4419E0}"/>
              </a:ext>
            </a:extLst>
          </p:cNvPr>
          <p:cNvSpPr/>
          <p:nvPr/>
        </p:nvSpPr>
        <p:spPr>
          <a:xfrm>
            <a:off x="685800" y="3180318"/>
            <a:ext cx="6875512" cy="880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78476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902578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수정하고 저장소에 저장하기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파일의 상태를 간단한 정보로만 확인하기</a:t>
            </a:r>
            <a:endParaRPr lang="en-US" altLang="ko-KR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+mn-ea"/>
              </a:rPr>
              <a:t>       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status</a:t>
            </a:r>
            <a:r>
              <a:rPr lang="ko-KR" altLang="en-US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–s </a:t>
            </a:r>
            <a:r>
              <a:rPr lang="ko-KR" altLang="en-US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또는 </a:t>
            </a:r>
            <a:r>
              <a:rPr lang="en-US" altLang="ko-KR">
                <a:solidFill>
                  <a:srgbClr val="000000"/>
                </a:solidFill>
                <a:latin typeface="Menlo" panose="020B0609030804020204" pitchFamily="49" charset="0"/>
              </a:rPr>
              <a:t>git status --short</a:t>
            </a:r>
            <a:endParaRPr lang="en" altLang="ko-Kore-KR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61538F-E41D-3355-1199-795B849A4ED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781"/>
            <a:ext cx="7772400" cy="2853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76C3B8E-B62B-AA6A-3824-B9A851637607}"/>
              </a:ext>
            </a:extLst>
          </p:cNvPr>
          <p:cNvSpPr/>
          <p:nvPr/>
        </p:nvSpPr>
        <p:spPr>
          <a:xfrm>
            <a:off x="690060" y="1988839"/>
            <a:ext cx="1811478" cy="401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4E60C7-682C-E08D-BCFB-8A5B15E0B03D}"/>
              </a:ext>
            </a:extLst>
          </p:cNvPr>
          <p:cNvSpPr txBox="1"/>
          <p:nvPr/>
        </p:nvSpPr>
        <p:spPr>
          <a:xfrm>
            <a:off x="2501538" y="1928060"/>
            <a:ext cx="18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>
                <a:solidFill>
                  <a:schemeClr val="accent6"/>
                </a:solidFill>
              </a:rPr>
              <a:t>A : </a:t>
            </a:r>
            <a:r>
              <a:rPr kumimoji="1" lang="ko-KR" altLang="en-US" sz="1400" b="1">
                <a:solidFill>
                  <a:schemeClr val="accent6"/>
                </a:solidFill>
              </a:rPr>
              <a:t>새로 생성한 파일</a:t>
            </a:r>
            <a:endParaRPr kumimoji="1" lang="en-US" altLang="ko-KR" sz="1400" b="1">
              <a:solidFill>
                <a:schemeClr val="accent6"/>
              </a:solidFill>
            </a:endParaRPr>
          </a:p>
          <a:p>
            <a:r>
              <a:rPr kumimoji="1" lang="en-US" altLang="ko-KR" sz="1400" b="1">
                <a:solidFill>
                  <a:schemeClr val="accent6"/>
                </a:solidFill>
              </a:rPr>
              <a:t>M :  </a:t>
            </a:r>
            <a:r>
              <a:rPr kumimoji="1" lang="ko-KR" altLang="en-US" sz="1400" b="1">
                <a:solidFill>
                  <a:schemeClr val="accent6"/>
                </a:solidFill>
              </a:rPr>
              <a:t>수정한 파일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257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944804" cy="544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Staged</a:t>
            </a:r>
            <a:r>
              <a:rPr lang="ko-KR" altLang="en-US" dirty="0">
                <a:latin typeface="+mn-ea"/>
              </a:rPr>
              <a:t>와 </a:t>
            </a:r>
            <a:r>
              <a:rPr lang="en-US" altLang="ko-KR" dirty="0">
                <a:latin typeface="+mn-ea"/>
              </a:rPr>
              <a:t>Unstaged </a:t>
            </a:r>
            <a:r>
              <a:rPr lang="ko-KR" altLang="en-US" dirty="0">
                <a:latin typeface="+mn-ea"/>
              </a:rPr>
              <a:t>상태의 변경 내용 보기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어떤 내용이 변경되었는지 확인</a:t>
            </a:r>
            <a:r>
              <a:rPr lang="en-US" altLang="ko-KR">
                <a:solidFill>
                  <a:srgbClr val="333333"/>
                </a:solidFill>
                <a:latin typeface="+mn-ea"/>
              </a:rPr>
              <a:t> (Working Directory ↔︎ Staging Area)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+mn-ea"/>
              </a:rPr>
              <a:t>       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diff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- </a:t>
            </a:r>
            <a:r>
              <a:rPr lang="ko-KR" altLang="en-US" dirty="0">
                <a:latin typeface="+mn-ea"/>
              </a:rPr>
              <a:t>단순히 파일의 변경 사실을 확인하려면 </a:t>
            </a:r>
            <a:r>
              <a:rPr lang="en-US" altLang="ko-KR" dirty="0">
                <a:latin typeface="+mn-ea"/>
              </a:rPr>
              <a:t>git status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- </a:t>
            </a:r>
            <a:r>
              <a:rPr lang="ko-KR" altLang="en-US" dirty="0">
                <a:latin typeface="+mn-ea"/>
              </a:rPr>
              <a:t>어떤 라인을 수정했는지 등 내용을 확인하려면 </a:t>
            </a:r>
            <a:r>
              <a:rPr lang="en-US" altLang="ko-KR" dirty="0">
                <a:latin typeface="+mn-ea"/>
              </a:rPr>
              <a:t>git diff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10FD7A-2C52-2178-7EEE-37868F433C7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781"/>
            <a:ext cx="7772400" cy="2853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B7A7166-EE74-374F-D605-540DE11665D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326" y="2321772"/>
            <a:ext cx="2355282" cy="1251244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B2A50F2-4999-66B4-FD8C-8CAEFD5C7A86}"/>
              </a:ext>
            </a:extLst>
          </p:cNvPr>
          <p:cNvSpPr/>
          <p:nvPr/>
        </p:nvSpPr>
        <p:spPr>
          <a:xfrm>
            <a:off x="6371930" y="2237562"/>
            <a:ext cx="1811478" cy="401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8118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721712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Staged</a:t>
            </a:r>
            <a:r>
              <a:rPr lang="ko-KR" altLang="en-US" dirty="0">
                <a:latin typeface="+mn-ea"/>
              </a:rPr>
              <a:t>와 </a:t>
            </a:r>
            <a:r>
              <a:rPr lang="en-US" altLang="ko-KR" dirty="0">
                <a:latin typeface="+mn-ea"/>
              </a:rPr>
              <a:t>Unstaged </a:t>
            </a:r>
            <a:r>
              <a:rPr lang="ko-KR" altLang="en-US" dirty="0">
                <a:latin typeface="+mn-ea"/>
              </a:rPr>
              <a:t>상태의 변경 내용 보기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어떤 내용이 변경되었는지 확인</a:t>
            </a:r>
            <a:r>
              <a:rPr lang="en-US" altLang="ko-KR">
                <a:solidFill>
                  <a:srgbClr val="333333"/>
                </a:solidFill>
                <a:latin typeface="+mn-ea"/>
              </a:rPr>
              <a:t> (Staging Area ↔︎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저장소</a:t>
            </a:r>
            <a:r>
              <a:rPr lang="en-US" altLang="ko-KR">
                <a:solidFill>
                  <a:srgbClr val="333333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+mn-ea"/>
              </a:rPr>
              <a:t>       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diff --staged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9B30925-42DF-21B4-7AE9-DA188B04D6A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781"/>
            <a:ext cx="7772400" cy="3620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7C5B5E-5053-A3C8-9218-783F941FA9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1326" y="2321772"/>
            <a:ext cx="2355282" cy="12512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F74C51C-6395-44DE-9978-141A38E2A674}"/>
              </a:ext>
            </a:extLst>
          </p:cNvPr>
          <p:cNvSpPr/>
          <p:nvPr/>
        </p:nvSpPr>
        <p:spPr>
          <a:xfrm>
            <a:off x="7236296" y="2237562"/>
            <a:ext cx="1811478" cy="4016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374112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918334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변경사항 커밋하기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en-US" altLang="ko-KR">
                <a:solidFill>
                  <a:srgbClr val="333333"/>
                </a:solidFill>
                <a:latin typeface="+mn-ea"/>
              </a:rPr>
              <a:t>Unstaged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상태의 파일은 커밋되지 않음</a:t>
            </a:r>
            <a:endParaRPr lang="en-US" altLang="ko-KR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+mn-ea"/>
              </a:rPr>
              <a:t>       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commit -m "Fix2"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E92C1E-83C0-D704-2E98-6F37B8F249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781"/>
            <a:ext cx="7772400" cy="2853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5992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725192" cy="5860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변경사항 커밋하기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en-US" altLang="ko-KR">
                <a:solidFill>
                  <a:srgbClr val="333333"/>
                </a:solidFill>
                <a:latin typeface="+mn-ea"/>
              </a:rPr>
              <a:t>Unstaged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상태의 파일도 모두 커밋</a:t>
            </a:r>
            <a:endParaRPr lang="en-US" altLang="ko-KR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333333"/>
                </a:solidFill>
                <a:latin typeface="+mn-ea"/>
              </a:rPr>
              <a:t>       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commit </a:t>
            </a:r>
            <a:r>
              <a:rPr lang="en-US" altLang="ko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-a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-m "auto add"</a:t>
            </a: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ore-KR" dirty="0">
                <a:solidFill>
                  <a:srgbClr val="000000"/>
                </a:solidFill>
                <a:effectLst/>
                <a:latin typeface="+mn-ea"/>
              </a:rPr>
              <a:t>        - </a:t>
            </a:r>
            <a:r>
              <a:rPr lang="ko-KR" altLang="en-US" dirty="0">
                <a:solidFill>
                  <a:srgbClr val="000000"/>
                </a:solidFill>
                <a:effectLst/>
                <a:latin typeface="+mn-ea"/>
              </a:rPr>
              <a:t>추가하지 말아야 할 변경사항도 저장될 수 있으므로 주의해서 사용</a:t>
            </a:r>
            <a:endParaRPr lang="en" altLang="ko-Kore-KR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FDAD9A-5AB8-2B04-1171-B57F0084BC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781"/>
            <a:ext cx="7772400" cy="3620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BB54C07-5664-D5D4-1E46-D3ACA391863E}"/>
              </a:ext>
            </a:extLst>
          </p:cNvPr>
          <p:cNvSpPr/>
          <p:nvPr/>
        </p:nvSpPr>
        <p:spPr>
          <a:xfrm>
            <a:off x="1465292" y="2760290"/>
            <a:ext cx="1811478" cy="208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82E3F9-8D1F-7193-B9B2-FF5F6D36E942}"/>
              </a:ext>
            </a:extLst>
          </p:cNvPr>
          <p:cNvSpPr/>
          <p:nvPr/>
        </p:nvSpPr>
        <p:spPr>
          <a:xfrm>
            <a:off x="5199434" y="3334803"/>
            <a:ext cx="2641060" cy="208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57705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627916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파일 삭제하기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en-US" altLang="ko-KR">
                <a:solidFill>
                  <a:srgbClr val="333333"/>
                </a:solidFill>
                <a:latin typeface="+mn-ea"/>
              </a:rPr>
              <a:t>test.txt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파일 작성 및 커밋</a:t>
            </a:r>
            <a:endParaRPr lang="en-US" altLang="ko-KR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echo test &gt; test.txt</a:t>
            </a:r>
            <a:endParaRPr lang="en" altLang="ko-Kore-KR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D89ADFA-B03A-9474-2D86-A7AE058105B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780"/>
            <a:ext cx="7772400" cy="3620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1F4952A-2F5C-8100-663C-401525225213}"/>
              </a:ext>
            </a:extLst>
          </p:cNvPr>
          <p:cNvSpPr/>
          <p:nvPr/>
        </p:nvSpPr>
        <p:spPr>
          <a:xfrm>
            <a:off x="5209798" y="1799273"/>
            <a:ext cx="2002660" cy="5946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86498E-BD40-6003-D3FF-B6269F2CF57B}"/>
              </a:ext>
            </a:extLst>
          </p:cNvPr>
          <p:cNvSpPr/>
          <p:nvPr/>
        </p:nvSpPr>
        <p:spPr>
          <a:xfrm>
            <a:off x="5209798" y="3303352"/>
            <a:ext cx="2002660" cy="27205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74849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134465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파일 삭제하기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삭제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(1)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-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운영체제 명령어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사용</a:t>
            </a: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R">
                <a:solidFill>
                  <a:srgbClr val="000000"/>
                </a:solidFill>
                <a:latin typeface="Menlo" panose="020B0609030804020204" pitchFamily="49" charset="0"/>
              </a:rPr>
              <a:t>git rm test.txt</a:t>
            </a:r>
            <a:endParaRPr lang="en-US" altLang="ko-Kore-KR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6DF5F0-5DDE-0E89-C872-A0189FECD75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0078"/>
            <a:ext cx="7772400" cy="3811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5F7DEF-F2C2-FB1C-4E73-4D3E43C19670}"/>
              </a:ext>
            </a:extLst>
          </p:cNvPr>
          <p:cNvSpPr/>
          <p:nvPr/>
        </p:nvSpPr>
        <p:spPr>
          <a:xfrm>
            <a:off x="5186760" y="1792116"/>
            <a:ext cx="1153810" cy="208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867202-7F07-7D9F-00FC-350F71EF9273}"/>
              </a:ext>
            </a:extLst>
          </p:cNvPr>
          <p:cNvSpPr/>
          <p:nvPr/>
        </p:nvSpPr>
        <p:spPr>
          <a:xfrm>
            <a:off x="5199434" y="3513225"/>
            <a:ext cx="1524417" cy="208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8C47A0-5F5F-F9C9-E73B-821F028EB9F3}"/>
              </a:ext>
            </a:extLst>
          </p:cNvPr>
          <p:cNvSpPr txBox="1"/>
          <p:nvPr/>
        </p:nvSpPr>
        <p:spPr>
          <a:xfrm>
            <a:off x="6355396" y="1742697"/>
            <a:ext cx="2021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>
                <a:solidFill>
                  <a:schemeClr val="accent6"/>
                </a:solidFill>
              </a:rPr>
              <a:t>Unstaged </a:t>
            </a:r>
            <a:r>
              <a:rPr kumimoji="1" lang="ko-KR" altLang="en-US" sz="1400" b="1">
                <a:solidFill>
                  <a:schemeClr val="accent6"/>
                </a:solidFill>
              </a:rPr>
              <a:t>상태로 변경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E110D8-D875-AAE4-A441-1FA12733D019}"/>
              </a:ext>
            </a:extLst>
          </p:cNvPr>
          <p:cNvSpPr txBox="1"/>
          <p:nvPr/>
        </p:nvSpPr>
        <p:spPr>
          <a:xfrm>
            <a:off x="6716777" y="3463806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>
                <a:solidFill>
                  <a:schemeClr val="accent6"/>
                </a:solidFill>
              </a:rPr>
              <a:t>Staged </a:t>
            </a:r>
            <a:r>
              <a:rPr kumimoji="1" lang="ko-KR" altLang="en-US" sz="1400" b="1">
                <a:solidFill>
                  <a:schemeClr val="accent6"/>
                </a:solidFill>
              </a:rPr>
              <a:t>상태로 변경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48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700600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파일 관리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</a:t>
            </a:r>
            <a:r>
              <a:rPr lang="ko-KR" altLang="en-US" dirty="0"/>
              <a:t> 파일의 이력을 관리할 수 있는 시스템이 있다면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</a:t>
            </a:r>
            <a:r>
              <a:rPr lang="ko-KR" altLang="en-US" dirty="0"/>
              <a:t> 코드 기록 추적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</a:t>
            </a:r>
            <a:r>
              <a:rPr lang="ko-KR" altLang="en-US" dirty="0"/>
              <a:t> 팀 단위의 협업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</a:t>
            </a:r>
            <a:r>
              <a:rPr lang="ko-KR" altLang="en-US" dirty="0"/>
              <a:t> 누가 어떤 내용을 변경했는지 확인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355C36-A453-CC8B-DDD4-0C4FAEA623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6729" y="2693439"/>
            <a:ext cx="3454270" cy="23681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D15BE7-D3B8-B3DB-ABDD-A018B073EA3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53002" y="2693439"/>
            <a:ext cx="3454270" cy="2368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DDE483-CF46-A25D-B5B8-6F010F2E684A}"/>
              </a:ext>
            </a:extLst>
          </p:cNvPr>
          <p:cNvSpPr txBox="1"/>
          <p:nvPr/>
        </p:nvSpPr>
        <p:spPr>
          <a:xfrm>
            <a:off x="1100537" y="5214346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/>
              <a:t>의도하지 않은 덮어쓰기 방지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DF90E-695B-ADAB-096F-D2FA3323DBB7}"/>
              </a:ext>
            </a:extLst>
          </p:cNvPr>
          <p:cNvSpPr txBox="1"/>
          <p:nvPr/>
        </p:nvSpPr>
        <p:spPr>
          <a:xfrm>
            <a:off x="5875883" y="5214345"/>
            <a:ext cx="1808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/>
              <a:t>코드 변경 사항 기록</a:t>
            </a:r>
          </a:p>
        </p:txBody>
      </p:sp>
    </p:spTree>
    <p:extLst>
      <p:ext uri="{BB962C8B-B14F-4D97-AF65-F5344CB8AC3E}">
        <p14:creationId xmlns:p14="http://schemas.microsoft.com/office/powerpoint/2010/main" val="22861949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134465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파일 삭제하기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삭제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(1)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-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운영체제 명령어 사용</a:t>
            </a: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commit –m "delete"</a:t>
            </a:r>
            <a:endParaRPr lang="en" altLang="ko-Kore-KR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F952F2-A263-1881-FDDE-C01EAE84F7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0078"/>
            <a:ext cx="7772400" cy="2853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0877BE0-7A90-48A4-7BA3-4C7B10F9ACFA}"/>
              </a:ext>
            </a:extLst>
          </p:cNvPr>
          <p:cNvSpPr/>
          <p:nvPr/>
        </p:nvSpPr>
        <p:spPr>
          <a:xfrm>
            <a:off x="5207823" y="1787568"/>
            <a:ext cx="2171038" cy="208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1097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627916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파일 삭제하기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삭제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(2)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-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Git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명령어 사용</a:t>
            </a: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echo test &gt; test.txt</a:t>
            </a:r>
            <a:endParaRPr lang="en" altLang="ko-Kore-KR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C02896-F206-DF09-16E9-9A87F835B56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0078"/>
            <a:ext cx="7772400" cy="3620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4911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509294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파일 삭제하기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삭제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(2)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-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Git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명령어 사용</a:t>
            </a:r>
            <a:endParaRPr lang="en-US" altLang="ko-KR" dirty="0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rm test.txt</a:t>
            </a:r>
            <a:endParaRPr lang="en" altLang="ko-Kore-KR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B89D2A-B06A-8BA4-AF5A-0A558526BF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939"/>
            <a:ext cx="7772400" cy="2853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1B41EF8-7D53-C108-090A-87F5B08BB21C}"/>
              </a:ext>
            </a:extLst>
          </p:cNvPr>
          <p:cNvSpPr/>
          <p:nvPr/>
        </p:nvSpPr>
        <p:spPr>
          <a:xfrm>
            <a:off x="5207823" y="1792429"/>
            <a:ext cx="1518001" cy="2089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098745-9853-B13A-D266-5E24D54EF7AA}"/>
              </a:ext>
            </a:extLst>
          </p:cNvPr>
          <p:cNvSpPr txBox="1"/>
          <p:nvPr/>
        </p:nvSpPr>
        <p:spPr>
          <a:xfrm>
            <a:off x="6725824" y="1743010"/>
            <a:ext cx="1798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>
                <a:solidFill>
                  <a:schemeClr val="accent6"/>
                </a:solidFill>
              </a:rPr>
              <a:t>Staged </a:t>
            </a:r>
            <a:r>
              <a:rPr kumimoji="1" lang="ko-KR" altLang="en-US" sz="1400" b="1">
                <a:solidFill>
                  <a:schemeClr val="accent6"/>
                </a:solidFill>
              </a:rPr>
              <a:t>상태로 변경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0393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022803" cy="8744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파일 삭제하기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삭제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(3)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-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Staged </a:t>
            </a:r>
            <a:r>
              <a:rPr lang="ko-KR" altLang="en-US" dirty="0">
                <a:latin typeface="+mn-ea"/>
              </a:rPr>
              <a:t>상태 이후 내용 변경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b="1" u="sng" dirty="0">
                <a:latin typeface="+mn-ea"/>
              </a:rPr>
              <a:t>삭제 불가</a:t>
            </a:r>
            <a:r>
              <a:rPr lang="en-US" altLang="ko-KR" dirty="0">
                <a:latin typeface="+mn-ea"/>
              </a:rPr>
              <a:t>)</a:t>
            </a:r>
            <a:endParaRPr lang="en" altLang="ko-Kore-KR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5445DF-26BE-A9E4-981E-14FB3E46E55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058841"/>
            <a:ext cx="7772400" cy="5153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D9F89D2-D3BD-3224-4EE7-7A1D92F6CBC3}"/>
              </a:ext>
            </a:extLst>
          </p:cNvPr>
          <p:cNvSpPr/>
          <p:nvPr/>
        </p:nvSpPr>
        <p:spPr>
          <a:xfrm>
            <a:off x="686766" y="2882160"/>
            <a:ext cx="6891081" cy="980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E49A5-B35A-1064-1055-68E2418DD451}"/>
              </a:ext>
            </a:extLst>
          </p:cNvPr>
          <p:cNvSpPr txBox="1"/>
          <p:nvPr/>
        </p:nvSpPr>
        <p:spPr>
          <a:xfrm>
            <a:off x="5292080" y="2574383"/>
            <a:ext cx="3010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accent6"/>
                </a:solidFill>
              </a:rPr>
              <a:t>텍스트 편집기로 내용 수정</a:t>
            </a:r>
            <a:r>
              <a:rPr kumimoji="1" lang="en-US" altLang="ko-KR" sz="1400" b="1">
                <a:solidFill>
                  <a:schemeClr val="accent6"/>
                </a:solidFill>
              </a:rPr>
              <a:t> </a:t>
            </a:r>
            <a:r>
              <a:rPr kumimoji="1" lang="ko-KR" altLang="en-US" sz="1400" b="1">
                <a:solidFill>
                  <a:schemeClr val="accent6"/>
                </a:solidFill>
              </a:rPr>
              <a:t>후 삭제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72BC6C-F772-AA48-5515-CE7F6B72DD22}"/>
              </a:ext>
            </a:extLst>
          </p:cNvPr>
          <p:cNvSpPr/>
          <p:nvPr/>
        </p:nvSpPr>
        <p:spPr>
          <a:xfrm>
            <a:off x="682777" y="4999876"/>
            <a:ext cx="6891081" cy="7992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918362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138219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파일 삭제하기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삭제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(3)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-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Staged </a:t>
            </a:r>
            <a:r>
              <a:rPr lang="ko-KR" altLang="en-US" dirty="0">
                <a:latin typeface="+mn-ea"/>
              </a:rPr>
              <a:t>상태 이후 내용 변경 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b="1" u="sng" dirty="0">
                <a:latin typeface="+mn-ea"/>
              </a:rPr>
              <a:t>삭제 불가</a:t>
            </a:r>
            <a:r>
              <a:rPr lang="en-US" altLang="ko-KR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rm -f test.txt</a:t>
            </a:r>
            <a:endParaRPr lang="en" altLang="ko-Kore-KR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D2DB85B-9EFF-8ABB-C5B7-A27C0F6F578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939"/>
            <a:ext cx="7772400" cy="2853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44E01B19-1885-3AF6-F434-0FB43279B67A}"/>
              </a:ext>
            </a:extLst>
          </p:cNvPr>
          <p:cNvSpPr/>
          <p:nvPr/>
        </p:nvSpPr>
        <p:spPr>
          <a:xfrm>
            <a:off x="5188449" y="1792562"/>
            <a:ext cx="1839075" cy="2465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F29DE2-7159-17AB-E400-AA2CB1FBC87E}"/>
              </a:ext>
            </a:extLst>
          </p:cNvPr>
          <p:cNvSpPr txBox="1"/>
          <p:nvPr/>
        </p:nvSpPr>
        <p:spPr>
          <a:xfrm>
            <a:off x="5512189" y="2109483"/>
            <a:ext cx="294824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>
                <a:solidFill>
                  <a:schemeClr val="accent6"/>
                </a:solidFill>
              </a:rPr>
              <a:t>-f </a:t>
            </a:r>
            <a:r>
              <a:rPr kumimoji="1" lang="ko-KR" altLang="en-US" sz="1400" b="1">
                <a:solidFill>
                  <a:schemeClr val="accent6"/>
                </a:solidFill>
              </a:rPr>
              <a:t>옵션으로 강제 삭제</a:t>
            </a:r>
            <a:endParaRPr kumimoji="1" lang="en-US" altLang="ko-KR" sz="1400" b="1">
              <a:solidFill>
                <a:schemeClr val="accent6"/>
              </a:solidFill>
            </a:endParaRPr>
          </a:p>
          <a:p>
            <a:endParaRPr kumimoji="1" lang="en-US" altLang="ko-KR" sz="1400" b="1">
              <a:solidFill>
                <a:schemeClr val="accent6"/>
              </a:solidFill>
            </a:endParaRPr>
          </a:p>
          <a:p>
            <a:r>
              <a:rPr kumimoji="1" lang="ko-KR" altLang="en-US" sz="1400" b="1">
                <a:solidFill>
                  <a:schemeClr val="accent6"/>
                </a:solidFill>
              </a:rPr>
              <a:t>저장소에 저장되지 않은 데이터가 </a:t>
            </a:r>
            <a:endParaRPr kumimoji="1" lang="en-US" altLang="ko-KR" sz="1400" b="1">
              <a:solidFill>
                <a:schemeClr val="accent6"/>
              </a:solidFill>
            </a:endParaRPr>
          </a:p>
          <a:p>
            <a:r>
              <a:rPr kumimoji="1" lang="ko-KR" altLang="en-US" sz="1400" b="1">
                <a:solidFill>
                  <a:schemeClr val="accent6"/>
                </a:solidFill>
              </a:rPr>
              <a:t>삭제되면 복구할 수 없기 때문에 </a:t>
            </a:r>
            <a:endParaRPr kumimoji="1" lang="en-US" altLang="ko-KR" sz="1400" b="1">
              <a:solidFill>
                <a:schemeClr val="accent6"/>
              </a:solidFill>
            </a:endParaRPr>
          </a:p>
          <a:p>
            <a:r>
              <a:rPr kumimoji="1" lang="ko-KR" altLang="en-US" sz="1400" b="1">
                <a:solidFill>
                  <a:schemeClr val="accent6"/>
                </a:solidFill>
              </a:rPr>
              <a:t>최소한의 안전장치 개념으로 적용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340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046301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파일 이름 변경하기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latin typeface="+mn-ea"/>
              </a:rPr>
              <a:t>변경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(1)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-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git </a:t>
            </a:r>
            <a:r>
              <a:rPr lang="ko-KR" altLang="en-US" dirty="0">
                <a:latin typeface="+mn-ea"/>
              </a:rPr>
              <a:t>명령어 사용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mv README README.md</a:t>
            </a:r>
            <a:endParaRPr lang="en" altLang="ko-Kore-KR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5D00F3-7775-5989-8DD2-367F7E309D5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939"/>
            <a:ext cx="7772400" cy="2853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413939A-3BBB-C7B5-31BC-6CA90721913D}"/>
              </a:ext>
            </a:extLst>
          </p:cNvPr>
          <p:cNvSpPr/>
          <p:nvPr/>
        </p:nvSpPr>
        <p:spPr>
          <a:xfrm>
            <a:off x="5188449" y="1792562"/>
            <a:ext cx="2291138" cy="2108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8160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185761" cy="2120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파일 이름 변경하기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latin typeface="+mn-ea"/>
              </a:rPr>
              <a:t>변경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(2)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333333"/>
                </a:solidFill>
                <a:latin typeface="+mn-ea"/>
              </a:rPr>
              <a:t>-</a:t>
            </a:r>
            <a:r>
              <a:rPr lang="ko-KR" altLang="en-US" dirty="0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운영체제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명령어 사용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mv README.md README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rm README.md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add README</a:t>
            </a:r>
            <a:endParaRPr lang="en" altLang="ko-Kore-KR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7806E72-B0E7-072B-FFFE-19684E3F7A6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324044"/>
            <a:ext cx="7772400" cy="304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AAF95B5-9204-DD10-E22E-36D1DBAB4314}"/>
              </a:ext>
            </a:extLst>
          </p:cNvPr>
          <p:cNvSpPr/>
          <p:nvPr/>
        </p:nvSpPr>
        <p:spPr>
          <a:xfrm>
            <a:off x="5188449" y="2689054"/>
            <a:ext cx="1915296" cy="8222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00654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90312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기존 저장소 </a:t>
            </a:r>
            <a:r>
              <a:rPr lang="en-US" altLang="ko-KR" dirty="0">
                <a:latin typeface="+mn-ea"/>
              </a:rPr>
              <a:t>Clone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● Git </a:t>
            </a:r>
            <a:r>
              <a:rPr lang="ko-KR" altLang="en-US" dirty="0">
                <a:latin typeface="+mn-ea"/>
              </a:rPr>
              <a:t>저장소를 복사하는 기능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latin typeface="+mn-ea"/>
              </a:rPr>
              <a:t>다른 </a:t>
            </a:r>
            <a:r>
              <a:rPr lang="en-US" altLang="ko-KR" dirty="0">
                <a:latin typeface="+mn-ea"/>
              </a:rPr>
              <a:t>VCS</a:t>
            </a:r>
            <a:r>
              <a:rPr lang="ko-KR" altLang="en-US" dirty="0">
                <a:latin typeface="+mn-ea"/>
              </a:rPr>
              <a:t> 와의 차이점은 프로젝트 모든 히스토리를 받아온다는 것</a:t>
            </a:r>
            <a:endParaRPr lang="en-US" altLang="ko-KR" dirty="0">
              <a:latin typeface="+mn-ea"/>
            </a:endParaRPr>
          </a:p>
          <a:p>
            <a:endParaRPr lang="en-US" altLang="ko-KR">
              <a:solidFill>
                <a:srgbClr val="333333"/>
              </a:solidFill>
              <a:latin typeface="+mn-ea"/>
            </a:endParaRPr>
          </a:p>
          <a:p>
            <a:r>
              <a:rPr lang="ko-KR" altLang="en-US">
                <a:solidFill>
                  <a:srgbClr val="333333"/>
                </a:solidFill>
                <a:latin typeface="+mn-ea"/>
              </a:rPr>
              <a:t>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clone [url]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clone [url] </a:t>
            </a:r>
            <a:r>
              <a:rPr lang="ko-KR" altLang="en-US">
                <a:solidFill>
                  <a:srgbClr val="000000"/>
                </a:solidFill>
                <a:latin typeface="Menlo" panose="020B0609030804020204" pitchFamily="49" charset="0"/>
              </a:rPr>
              <a:t>폴더명</a:t>
            </a:r>
            <a:endParaRPr lang="en-US" altLang="ko-Kore-KR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endParaRPr lang="en" altLang="ko-Kore-KR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r>
              <a:rPr lang="en-US" altLang="ko-KR">
                <a:solidFill>
                  <a:srgbClr val="333333"/>
                </a:solidFill>
                <a:latin typeface="+mn-ea"/>
              </a:rPr>
              <a:t>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clone https://github.com/schacon/simplegit-progit</a:t>
            </a:r>
            <a:endParaRPr lang="en" altLang="ko-Kore-KR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4FE9636-2486-A08F-E6A2-37ECCAA0A5F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3068960"/>
            <a:ext cx="7772400" cy="2521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38972E9-8928-FC6C-7AB1-14AA25CFF204}"/>
              </a:ext>
            </a:extLst>
          </p:cNvPr>
          <p:cNvSpPr/>
          <p:nvPr/>
        </p:nvSpPr>
        <p:spPr>
          <a:xfrm>
            <a:off x="683568" y="3518478"/>
            <a:ext cx="1437840" cy="187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A59948-A5C4-5653-8A6B-849C00084DDB}"/>
              </a:ext>
            </a:extLst>
          </p:cNvPr>
          <p:cNvSpPr txBox="1"/>
          <p:nvPr/>
        </p:nvSpPr>
        <p:spPr>
          <a:xfrm>
            <a:off x="2110328" y="3482302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accent6"/>
                </a:solidFill>
              </a:rPr>
              <a:t>다른 폴더로 이동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D86BE9E-8CB9-9BBC-D928-462B8FEC5338}"/>
              </a:ext>
            </a:extLst>
          </p:cNvPr>
          <p:cNvSpPr/>
          <p:nvPr/>
        </p:nvSpPr>
        <p:spPr>
          <a:xfrm>
            <a:off x="4029379" y="3696134"/>
            <a:ext cx="4258699" cy="1878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45A7337-528B-3CB3-731F-7435E7E7764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96136" y="4809490"/>
            <a:ext cx="2133600" cy="1562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121E86C-BDAA-A09C-A1DD-14211A92383B}"/>
              </a:ext>
            </a:extLst>
          </p:cNvPr>
          <p:cNvSpPr/>
          <p:nvPr/>
        </p:nvSpPr>
        <p:spPr>
          <a:xfrm>
            <a:off x="6143624" y="5029200"/>
            <a:ext cx="1757363" cy="1314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5918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96908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커밋 히스토리 조회하기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latin typeface="+mn-ea"/>
              </a:rPr>
              <a:t>히스토리 출력 형식</a:t>
            </a:r>
            <a:endParaRPr lang="en-US" altLang="ko-KR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5DE61F-607A-9F47-45FC-7B48D92E0651}"/>
              </a:ext>
            </a:extLst>
          </p:cNvPr>
          <p:cNvSpPr txBox="1"/>
          <p:nvPr/>
        </p:nvSpPr>
        <p:spPr>
          <a:xfrm>
            <a:off x="1043608" y="1124744"/>
            <a:ext cx="7272808" cy="39322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commit &lt;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해시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 (</a:t>
            </a:r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HEAD -&gt; &lt;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브랜치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&gt;, &lt;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원격 브랜치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&gt;, &lt;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원격 </a:t>
            </a:r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HEAD&gt;)</a:t>
            </a:r>
          </a:p>
          <a:p>
            <a:pPr>
              <a:lnSpc>
                <a:spcPct val="150000"/>
              </a:lnSpc>
            </a:pPr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Author: &lt;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작성자 이름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 &lt;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작성자 이메일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Date:   &lt;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커밋 날짜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커밋 메시지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ko-KR" sz="1400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diff --git a/&lt;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변경된 파일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 </a:t>
            </a:r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b/&lt;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변경된 파일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index &lt;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이전 파일 해시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&gt;..&lt;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새 파일 해시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 &lt;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파일 모드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--- </a:t>
            </a:r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a/&lt;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변경된 파일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+++ </a:t>
            </a:r>
            <a:r>
              <a:rPr lang="en" altLang="ko-Kore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b/&lt;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변경된 파일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@@ -&lt;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시작 라인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&gt;,&lt;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삭제된 라인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&gt;+&lt;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추가된 라인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 @@ &lt;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변경 영역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ko-KR" altLang="en-US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변경된 내용</a:t>
            </a:r>
            <a:r>
              <a:rPr lang="en-US" altLang="ko-KR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83391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969083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커밋 히스토리 조회하기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latin typeface="+mn-ea"/>
              </a:rPr>
              <a:t>기본 명령어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log</a:t>
            </a:r>
            <a:endParaRPr lang="en" altLang="ko-Kore-KR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63D11E-8DB6-8B12-2803-A96B80C406F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939"/>
            <a:ext cx="7772400" cy="3719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2BCB36-BB00-8206-A91F-354F2785D375}"/>
              </a:ext>
            </a:extLst>
          </p:cNvPr>
          <p:cNvSpPr/>
          <p:nvPr/>
        </p:nvSpPr>
        <p:spPr>
          <a:xfrm>
            <a:off x="1289537" y="1977266"/>
            <a:ext cx="3421359" cy="175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5C7D1E-05FA-1047-8D13-7AFE630E0FE1}"/>
              </a:ext>
            </a:extLst>
          </p:cNvPr>
          <p:cNvSpPr txBox="1"/>
          <p:nvPr/>
        </p:nvSpPr>
        <p:spPr>
          <a:xfrm>
            <a:off x="4427984" y="2157231"/>
            <a:ext cx="1329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>
                <a:solidFill>
                  <a:schemeClr val="accent6"/>
                </a:solidFill>
              </a:rPr>
              <a:t>SHA-1 </a:t>
            </a:r>
            <a:r>
              <a:rPr kumimoji="1" lang="ko-KR" altLang="en-US" sz="1400" b="1">
                <a:solidFill>
                  <a:schemeClr val="accent6"/>
                </a:solidFill>
              </a:rPr>
              <a:t>체크섬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E92D0DF-CFA1-90A9-C6F5-148872E5A5AB}"/>
              </a:ext>
            </a:extLst>
          </p:cNvPr>
          <p:cNvSpPr/>
          <p:nvPr/>
        </p:nvSpPr>
        <p:spPr>
          <a:xfrm>
            <a:off x="1367669" y="3214371"/>
            <a:ext cx="2747131" cy="175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FBA7BA-6A83-0D9E-01E3-7A59D3B653F1}"/>
              </a:ext>
            </a:extLst>
          </p:cNvPr>
          <p:cNvSpPr txBox="1"/>
          <p:nvPr/>
        </p:nvSpPr>
        <p:spPr>
          <a:xfrm>
            <a:off x="3964716" y="3408085"/>
            <a:ext cx="1792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accent6"/>
                </a:solidFill>
              </a:rPr>
              <a:t>작성자 이름</a:t>
            </a:r>
            <a:r>
              <a:rPr kumimoji="1" lang="en-US" altLang="ko-KR" sz="1400" b="1">
                <a:solidFill>
                  <a:schemeClr val="accent6"/>
                </a:solidFill>
              </a:rPr>
              <a:t>,</a:t>
            </a:r>
            <a:r>
              <a:rPr kumimoji="1" lang="ko-KR" altLang="en-US" sz="1400" b="1">
                <a:solidFill>
                  <a:schemeClr val="accent6"/>
                </a:solidFill>
              </a:rPr>
              <a:t> 이메일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37A24BC-9312-EF92-775F-9E37879D31AF}"/>
              </a:ext>
            </a:extLst>
          </p:cNvPr>
          <p:cNvSpPr/>
          <p:nvPr/>
        </p:nvSpPr>
        <p:spPr>
          <a:xfrm>
            <a:off x="1032457" y="2684032"/>
            <a:ext cx="2273451" cy="175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E4E180-F211-B909-5104-D0C956502AD4}"/>
              </a:ext>
            </a:extLst>
          </p:cNvPr>
          <p:cNvSpPr txBox="1"/>
          <p:nvPr/>
        </p:nvSpPr>
        <p:spPr>
          <a:xfrm>
            <a:off x="3308613" y="2684032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accent6"/>
                </a:solidFill>
              </a:rPr>
              <a:t>커밋 메시지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B714034-C616-12D8-9DFB-FB9C7BBB7C24}"/>
              </a:ext>
            </a:extLst>
          </p:cNvPr>
          <p:cNvSpPr/>
          <p:nvPr/>
        </p:nvSpPr>
        <p:spPr>
          <a:xfrm>
            <a:off x="1374472" y="4451476"/>
            <a:ext cx="2581408" cy="175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EEB031-0C64-8E05-EC36-22AF0A6729EA}"/>
              </a:ext>
            </a:extLst>
          </p:cNvPr>
          <p:cNvSpPr txBox="1"/>
          <p:nvPr/>
        </p:nvSpPr>
        <p:spPr>
          <a:xfrm>
            <a:off x="4003199" y="4451476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accent6"/>
                </a:solidFill>
              </a:rPr>
              <a:t>커밋 일시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577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614859" cy="1293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버전 관리 시스템 </a:t>
            </a:r>
            <a:r>
              <a:rPr lang="en-US" altLang="ko-KR" dirty="0"/>
              <a:t>(Version Control System)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</a:t>
            </a:r>
            <a:r>
              <a:rPr lang="ko-KR" altLang="en-US" dirty="0"/>
              <a:t> 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변화</a:t>
            </a:r>
            <a:r>
              <a:rPr lang="ko-KR" altLang="en-US" sz="1800">
                <a:solidFill>
                  <a:srgbClr val="333333"/>
                </a:solidFill>
                <a:effectLst/>
                <a:latin typeface="abf4a0+KaiGenGothicKR"/>
              </a:rPr>
              <a:t>를 시간에 따라 기록하고 특정 시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점</a:t>
            </a:r>
            <a:r>
              <a:rPr lang="ko-KR" altLang="en-US" sz="1800">
                <a:solidFill>
                  <a:srgbClr val="333333"/>
                </a:solidFill>
                <a:effectLst/>
                <a:latin typeface="abf4a0+KaiGenGothicKR"/>
              </a:rPr>
              <a:t>의 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버</a:t>
            </a:r>
            <a:r>
              <a:rPr lang="ko-KR" altLang="en-US" sz="1800">
                <a:solidFill>
                  <a:srgbClr val="333333"/>
                </a:solidFill>
                <a:effectLst/>
                <a:latin typeface="abf4a0+KaiGenGothicKR"/>
              </a:rPr>
              <a:t>전을 다시 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꺼</a:t>
            </a:r>
            <a:r>
              <a:rPr lang="ko-KR" altLang="en-US" sz="1800">
                <a:solidFill>
                  <a:srgbClr val="333333"/>
                </a:solidFill>
                <a:effectLst/>
                <a:latin typeface="abf4a0+KaiGenGothicKR"/>
              </a:rPr>
              <a:t>내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올 </a:t>
            </a:r>
            <a:r>
              <a:rPr lang="ko-KR" altLang="en-US" sz="1800">
                <a:solidFill>
                  <a:srgbClr val="333333"/>
                </a:solidFill>
                <a:effectLst/>
                <a:latin typeface="abf4a0+KaiGenGothicKR"/>
              </a:rPr>
              <a:t>수 있는 시스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템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</a:t>
            </a:r>
            <a:r>
              <a:rPr lang="ko-KR" altLang="en-US" dirty="0"/>
              <a:t> 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파</a:t>
            </a:r>
            <a:r>
              <a:rPr lang="ko-KR" altLang="en-US" sz="1800">
                <a:solidFill>
                  <a:srgbClr val="333333"/>
                </a:solidFill>
                <a:effectLst/>
                <a:latin typeface="abf4a0+KaiGenGothicKR"/>
              </a:rPr>
              <a:t>일을 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잃</a:t>
            </a:r>
            <a:r>
              <a:rPr lang="ko-KR" altLang="en-US" sz="1800">
                <a:solidFill>
                  <a:srgbClr val="333333"/>
                </a:solidFill>
                <a:effectLst/>
                <a:latin typeface="abf4a0+KaiGenGothicKR"/>
              </a:rPr>
              <a:t>어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버리</a:t>
            </a:r>
            <a:r>
              <a:rPr lang="ko-KR" altLang="en-US" sz="1800">
                <a:solidFill>
                  <a:srgbClr val="333333"/>
                </a:solidFill>
                <a:effectLst/>
                <a:latin typeface="abf4a0+KaiGenGothicKR"/>
              </a:rPr>
              <a:t>거나 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잘</a:t>
            </a:r>
            <a:r>
              <a:rPr lang="ko-KR" altLang="en-US" sz="1800">
                <a:solidFill>
                  <a:srgbClr val="333333"/>
                </a:solidFill>
                <a:effectLst/>
                <a:latin typeface="abf4a0+KaiGenGothicKR"/>
              </a:rPr>
              <a:t>못 고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쳤</a:t>
            </a:r>
            <a:r>
              <a:rPr lang="ko-KR" altLang="en-US" sz="1800">
                <a:solidFill>
                  <a:srgbClr val="333333"/>
                </a:solidFill>
                <a:effectLst/>
                <a:latin typeface="abf4a0+KaiGenGothicKR"/>
              </a:rPr>
              <a:t>을 때도 쉽게 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복구 </a:t>
            </a:r>
            <a:r>
              <a:rPr lang="ko-KR" altLang="en-US">
                <a:solidFill>
                  <a:srgbClr val="333333"/>
                </a:solidFill>
                <a:latin typeface="bd68aa+KaiGenGothicKR"/>
              </a:rPr>
              <a:t>가능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A12651D-9D22-D0A2-E784-268198759A4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570" y="2132691"/>
            <a:ext cx="3791635" cy="32405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05A8C3B-49F1-90AF-343B-98FCFE33438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2817" y="2132691"/>
            <a:ext cx="3791635" cy="26453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854D57-34EC-D7BE-366C-3C806A6C1C1A}"/>
              </a:ext>
            </a:extLst>
          </p:cNvPr>
          <p:cNvSpPr txBox="1"/>
          <p:nvPr/>
        </p:nvSpPr>
        <p:spPr>
          <a:xfrm>
            <a:off x="683568" y="1824914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b="1"/>
              <a:t>로컬</a:t>
            </a:r>
            <a:r>
              <a:rPr kumimoji="1" lang="ko-KR" altLang="en-US" sz="1400" b="1"/>
              <a:t> 버전 관리</a:t>
            </a:r>
            <a:endParaRPr kumimoji="1" lang="ko-Kore-KR" altLang="en-US" sz="1400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5DF2E-235D-2B5D-F873-890CD3AFF02F}"/>
              </a:ext>
            </a:extLst>
          </p:cNvPr>
          <p:cNvSpPr txBox="1"/>
          <p:nvPr/>
        </p:nvSpPr>
        <p:spPr>
          <a:xfrm>
            <a:off x="4812817" y="1824914"/>
            <a:ext cx="1925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b="1"/>
              <a:t>중앙집중식</a:t>
            </a:r>
            <a:r>
              <a:rPr kumimoji="1" lang="ko-KR" altLang="en-US" sz="1400" b="1"/>
              <a:t> 버전 관리</a:t>
            </a:r>
            <a:endParaRPr kumimoji="1" lang="ko-Kore-KR" altLang="en-US" sz="1400" b="1"/>
          </a:p>
        </p:txBody>
      </p:sp>
    </p:spTree>
    <p:extLst>
      <p:ext uri="{BB962C8B-B14F-4D97-AF65-F5344CB8AC3E}">
        <p14:creationId xmlns:p14="http://schemas.microsoft.com/office/powerpoint/2010/main" val="28246904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623108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커밋 히스토리 조회하기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latin typeface="+mn-ea"/>
              </a:rPr>
              <a:t>커밋별 </a:t>
            </a:r>
            <a:r>
              <a:rPr lang="en-US" altLang="ko-KR" dirty="0">
                <a:latin typeface="+mn-ea"/>
              </a:rPr>
              <a:t>diff</a:t>
            </a:r>
            <a:r>
              <a:rPr lang="ko-KR" altLang="en-US" dirty="0">
                <a:latin typeface="+mn-ea"/>
              </a:rPr>
              <a:t> 정보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개수 지정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log</a:t>
            </a:r>
            <a:r>
              <a:rPr lang="ko-KR" alt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Menlo" panose="020B0609030804020204" pitchFamily="49" charset="0"/>
              </a:rPr>
              <a:t>-p -1</a:t>
            </a:r>
            <a:endParaRPr lang="en" altLang="ko-Kore-KR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FC0BA5D-6C0E-67F7-5CDF-C409974B98F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939"/>
            <a:ext cx="7772400" cy="4073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4582FDBC-2B79-A525-E3A5-1CE6BE8B1863}"/>
              </a:ext>
            </a:extLst>
          </p:cNvPr>
          <p:cNvSpPr/>
          <p:nvPr/>
        </p:nvSpPr>
        <p:spPr>
          <a:xfrm>
            <a:off x="685800" y="2996951"/>
            <a:ext cx="5344610" cy="2338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876561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209533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커밋 히스토리 조회하기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latin typeface="+mn-ea"/>
              </a:rPr>
              <a:t>커밋별 통계 정보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log</a:t>
            </a:r>
            <a:r>
              <a:rPr lang="ko-KR" alt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Menlo" panose="020B0609030804020204" pitchFamily="49" charset="0"/>
              </a:rPr>
              <a:t>--stat -2</a:t>
            </a:r>
            <a:endParaRPr lang="en" altLang="ko-Kore-KR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130CE6A-1E12-50D6-9C43-A15A29F6ACB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939"/>
            <a:ext cx="7772400" cy="4073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AD2227E-8AF6-3CBD-7970-C5C3144DBEE9}"/>
              </a:ext>
            </a:extLst>
          </p:cNvPr>
          <p:cNvSpPr/>
          <p:nvPr/>
        </p:nvSpPr>
        <p:spPr>
          <a:xfrm>
            <a:off x="685800" y="2996952"/>
            <a:ext cx="3955648" cy="406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DB7FE1C-A578-BFFF-0E86-0947FB1E4A0C}"/>
              </a:ext>
            </a:extLst>
          </p:cNvPr>
          <p:cNvSpPr/>
          <p:nvPr/>
        </p:nvSpPr>
        <p:spPr>
          <a:xfrm>
            <a:off x="685800" y="4604278"/>
            <a:ext cx="2717157" cy="4060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2634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185761" cy="5030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커밋 히스토리 조회하기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latin typeface="+mn-ea"/>
              </a:rPr>
              <a:t>기본 형식 외에 다양한 모습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log</a:t>
            </a:r>
            <a:r>
              <a:rPr lang="ko-KR" alt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Menlo" panose="020B0609030804020204" pitchFamily="49" charset="0"/>
              </a:rPr>
              <a:t>--pretty=oneline</a:t>
            </a: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ore-KR" dirty="0">
                <a:solidFill>
                  <a:srgbClr val="000000"/>
                </a:solidFill>
                <a:effectLst/>
                <a:latin typeface="+mn-ea"/>
              </a:rPr>
              <a:t>        - short, full, fuller</a:t>
            </a:r>
            <a:endParaRPr lang="en" altLang="ko-Kore-KR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1D8AB2-4139-2231-FE16-25CAF7E09E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939"/>
            <a:ext cx="7772400" cy="28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44087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974986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커밋 히스토리 조회하기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latin typeface="+mn-ea"/>
              </a:rPr>
              <a:t>출력 형식 사용자 지정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log</a:t>
            </a:r>
            <a:r>
              <a:rPr lang="ko-KR" alt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Menlo" panose="020B0609030804020204" pitchFamily="49" charset="0"/>
              </a:rPr>
              <a:t>--pretty=format:"%h - %an, %ar : %s"</a:t>
            </a:r>
            <a:endParaRPr lang="en" altLang="ko-Kore-KR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28D7BA1-60CE-EDE3-E426-47956F319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87640"/>
              </p:ext>
            </p:extLst>
          </p:nvPr>
        </p:nvGraphicFramePr>
        <p:xfrm>
          <a:off x="685800" y="2827744"/>
          <a:ext cx="7772400" cy="33375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1903140472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568860706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01159707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7749554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옵션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옵션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132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%H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커밋 해시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%h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짧은 길이 커밋 해시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5102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%T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트리 해시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%t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짧은 길이 트리 해시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72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%P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부모 해시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%p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짧은 길이 부모 해시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4796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%an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작성자 이름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%cn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커미터 이름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2160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%ae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작성자 이메일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%ce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/>
                        <a:t>커미터 이메일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598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%ad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작성자 시각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%cd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커미터 시각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28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%ar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작성자 상대 시각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%cr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커미터 상대적 시각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09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%s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커밋 메시지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57825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2448EE48-795D-F6FB-3315-0B75109F33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939"/>
            <a:ext cx="7772400" cy="1098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5183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423827" cy="502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커밋 히스토리 조회하기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latin typeface="+mn-ea"/>
              </a:rPr>
              <a:t>출력 형식 사용자 지정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log</a:t>
            </a:r>
            <a:r>
              <a:rPr lang="ko-KR" alt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Menlo" panose="020B0609030804020204" pitchFamily="49" charset="0"/>
              </a:rPr>
              <a:t>--pretty=format:"%h - %an, %ar : %s"</a:t>
            </a: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 커밋 해시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커밋과 관련된 모든 내용을 포함하는 식별자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 트리 해시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파일 및 폴더 구조에 대한 내용을 포함하는 식별자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 부모 해시 </a:t>
            </a:r>
            <a:r>
              <a:rPr lang="en-US" altLang="ko-KR" dirty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커밋 간의 관계 정보를 포함하는 식별자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448EE48-795D-F6FB-3315-0B75109F33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939"/>
            <a:ext cx="7772400" cy="10984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145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835526" cy="37828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커밋 히스토리 조회하기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latin typeface="+mn-ea"/>
              </a:rPr>
              <a:t>그래프 출력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log</a:t>
            </a:r>
            <a:r>
              <a:rPr lang="ko-KR" alt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Menlo" panose="020B0609030804020204" pitchFamily="49" charset="0"/>
              </a:rPr>
              <a:t>--pretty=format:"%h %s" --graph</a:t>
            </a: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effectLst/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ore-KR" dirty="0">
                <a:solidFill>
                  <a:srgbClr val="000000"/>
                </a:solidFill>
                <a:latin typeface="+mn-ea"/>
              </a:rPr>
              <a:t>        - </a:t>
            </a:r>
            <a:r>
              <a:rPr lang="en-US" altLang="ko-Kore-KR" dirty="0">
                <a:solidFill>
                  <a:srgbClr val="000000"/>
                </a:solidFill>
                <a:latin typeface="+mn-ea"/>
                <a:hlinkClick r:id="rId3"/>
              </a:rPr>
              <a:t>https://github.com/gabrielecirulli/2048</a:t>
            </a:r>
            <a:endParaRPr lang="en-US" altLang="ko-Kore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log</a:t>
            </a:r>
            <a:r>
              <a:rPr lang="ko-KR" alt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Menlo" panose="020B0609030804020204" pitchFamily="49" charset="0"/>
              </a:rPr>
              <a:t>--pretty=format:"%h %s" --graph -10</a:t>
            </a:r>
            <a:endParaRPr lang="en-US" altLang="ko-Kore-KR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0E017DB-541B-AE81-6B09-E3579364322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939"/>
            <a:ext cx="7772400" cy="1372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14C0B4C-EE63-EECB-B790-FD7CEAAF05A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3961696"/>
            <a:ext cx="7772400" cy="2059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8EE37C4-137B-AE26-B4EF-58B41846D818}"/>
              </a:ext>
            </a:extLst>
          </p:cNvPr>
          <p:cNvSpPr/>
          <p:nvPr/>
        </p:nvSpPr>
        <p:spPr>
          <a:xfrm>
            <a:off x="685800" y="1967696"/>
            <a:ext cx="217025" cy="520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3074788-0048-66EE-39FE-AE6E2A6FEB9F}"/>
              </a:ext>
            </a:extLst>
          </p:cNvPr>
          <p:cNvSpPr/>
          <p:nvPr/>
        </p:nvSpPr>
        <p:spPr>
          <a:xfrm>
            <a:off x="685800" y="4384213"/>
            <a:ext cx="309623" cy="1472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06862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96908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커밋 히스토리 조회하기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git log </a:t>
            </a:r>
            <a:r>
              <a:rPr lang="ko-KR" altLang="en-US" dirty="0">
                <a:latin typeface="+mn-ea"/>
              </a:rPr>
              <a:t>의 주요 옵션</a:t>
            </a:r>
            <a:endParaRPr lang="en-US" altLang="ko-KR" dirty="0">
              <a:latin typeface="+mn-ea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C28D7BA1-60CE-EDE3-E426-47956F319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023894"/>
              </p:ext>
            </p:extLst>
          </p:nvPr>
        </p:nvGraphicFramePr>
        <p:xfrm>
          <a:off x="685800" y="1052736"/>
          <a:ext cx="7772400" cy="3708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725960">
                  <a:extLst>
                    <a:ext uri="{9D8B030D-6E8A-4147-A177-3AD203B41FA5}">
                      <a16:colId xmlns:a16="http://schemas.microsoft.com/office/drawing/2014/main" val="1903140472"/>
                    </a:ext>
                  </a:extLst>
                </a:gridCol>
                <a:gridCol w="6046440">
                  <a:extLst>
                    <a:ext uri="{9D8B030D-6E8A-4147-A177-3AD203B41FA5}">
                      <a16:colId xmlns:a16="http://schemas.microsoft.com/office/drawing/2014/main" val="1568860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옵션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1326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-p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각 커밋에 적용된 패치를 보여준다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51028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--stat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각 커밋에서 수정된 파일의 통계정보를 보여준다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972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--shortstat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--stat </a:t>
                      </a:r>
                      <a:r>
                        <a:rPr lang="ko-KR" altLang="en-US" sz="1400"/>
                        <a:t>명령의 결과 중 수정한 파일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추가된 라인</a:t>
                      </a:r>
                      <a:r>
                        <a:rPr lang="en-US" altLang="ko-KR" sz="1400"/>
                        <a:t>,</a:t>
                      </a:r>
                      <a:r>
                        <a:rPr lang="ko-KR" altLang="en-US" sz="1400"/>
                        <a:t> 삭제된 라인만 보여준다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94796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--name-only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커밋 정보중에서 수정된 파일의 목록만 보여준다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02160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--name-status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수정된 파일의 목록과 추가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수정</a:t>
                      </a:r>
                      <a:r>
                        <a:rPr lang="en-US" altLang="ko-KR" sz="1400"/>
                        <a:t>/</a:t>
                      </a:r>
                      <a:r>
                        <a:rPr lang="ko-KR" altLang="en-US" sz="1400"/>
                        <a:t>삭제 상태를 보여준다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0598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--abbrev-commit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40</a:t>
                      </a:r>
                      <a:r>
                        <a:rPr lang="ko-KR" altLang="en-US" sz="1400"/>
                        <a:t>자 짜리 </a:t>
                      </a:r>
                      <a:r>
                        <a:rPr lang="en-US" altLang="ko-KR" sz="1400"/>
                        <a:t>SHA-1 </a:t>
                      </a:r>
                      <a:r>
                        <a:rPr lang="ko-KR" altLang="en-US" sz="1400"/>
                        <a:t>체크섬 중 처음 몇 글자만 보여준다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286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--relative-date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상대적인 시간을 보여준다 </a:t>
                      </a:r>
                      <a:r>
                        <a:rPr lang="en-US" altLang="ko-KR" sz="1400"/>
                        <a:t>(ex. 2 weeks ago)</a:t>
                      </a:r>
                      <a:endParaRPr lang="ko-KR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60956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--graph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브랜치와 병합 히스토리 정보를 그래프로 보여준다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6578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--pretty</a:t>
                      </a:r>
                      <a:endParaRPr lang="ko-KR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지정한 형식으로 보여준다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86614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88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931432" cy="2120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되돌리기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latin typeface="+mn-ea"/>
              </a:rPr>
              <a:t>파일을 빠뜨렸거나 커밋 메시지를 잘못 적었을 때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commit -m "rename"</a:t>
            </a:r>
            <a:endParaRPr lang="en-US" altLang="ko-KR">
              <a:solidFill>
                <a:srgbClr val="333333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Menlo" panose="020B0609030804020204" pitchFamily="49" charset="0"/>
              </a:rPr>
              <a:t>echo test1 &gt; test1.txt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add test1.txt</a:t>
            </a:r>
            <a:endParaRPr lang="en-US" altLang="ko-KR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BA5365-E3C6-6C96-DBC5-C28D5602BE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276872"/>
            <a:ext cx="7772400" cy="304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53FB1AB-75B5-FEA4-82E2-EE1F83E4C686}"/>
              </a:ext>
            </a:extLst>
          </p:cNvPr>
          <p:cNvSpPr/>
          <p:nvPr/>
        </p:nvSpPr>
        <p:spPr>
          <a:xfrm>
            <a:off x="5220072" y="4636056"/>
            <a:ext cx="2164576" cy="4452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FD838-EFAC-1F34-446C-C14DB4FC7FBC}"/>
              </a:ext>
            </a:extLst>
          </p:cNvPr>
          <p:cNvSpPr txBox="1"/>
          <p:nvPr/>
        </p:nvSpPr>
        <p:spPr>
          <a:xfrm>
            <a:off x="6128946" y="4328279"/>
            <a:ext cx="16289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accent6"/>
                </a:solidFill>
              </a:rPr>
              <a:t>커밋 후 파일 추가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661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931432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되돌리기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latin typeface="+mn-ea"/>
              </a:rPr>
              <a:t>파일을 빠뜨렸거나 커밋 메시지를 잘못 적었을 때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commit --amend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0C5554-1468-CEBF-D63C-D3EFE35D41E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939"/>
            <a:ext cx="7772400" cy="1422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EF72D6-53DE-4CA3-6B9D-ACF87A43325D}"/>
              </a:ext>
            </a:extLst>
          </p:cNvPr>
          <p:cNvSpPr/>
          <p:nvPr/>
        </p:nvSpPr>
        <p:spPr>
          <a:xfrm>
            <a:off x="5196922" y="1822538"/>
            <a:ext cx="1805762" cy="2609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7C2B2E-F63B-6AF3-B03A-E06FA048C891}"/>
              </a:ext>
            </a:extLst>
          </p:cNvPr>
          <p:cNvSpPr txBox="1"/>
          <p:nvPr/>
        </p:nvSpPr>
        <p:spPr>
          <a:xfrm>
            <a:off x="5829125" y="2085896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accent6"/>
                </a:solidFill>
              </a:rPr>
              <a:t>파일 추가 후 명령 실행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C610235-5B12-A328-7852-0685AD20543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983393"/>
            <a:ext cx="7772400" cy="3455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87D3DE3B-0FCB-73C4-C86B-8CFD0E9E545B}"/>
              </a:ext>
            </a:extLst>
          </p:cNvPr>
          <p:cNvSpPr/>
          <p:nvPr/>
        </p:nvSpPr>
        <p:spPr>
          <a:xfrm>
            <a:off x="700486" y="3333509"/>
            <a:ext cx="1649175" cy="208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7368AB-B8CB-4F68-35E2-DA2D4CC1032E}"/>
              </a:ext>
            </a:extLst>
          </p:cNvPr>
          <p:cNvSpPr txBox="1"/>
          <p:nvPr/>
        </p:nvSpPr>
        <p:spPr>
          <a:xfrm>
            <a:off x="2364347" y="3275111"/>
            <a:ext cx="1988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accent6"/>
                </a:solidFill>
              </a:rPr>
              <a:t>커밋 메시지 수정 가능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574A24D-4737-A12E-9920-AF82DFF79A7B}"/>
              </a:ext>
            </a:extLst>
          </p:cNvPr>
          <p:cNvSpPr/>
          <p:nvPr/>
        </p:nvSpPr>
        <p:spPr>
          <a:xfrm>
            <a:off x="1449053" y="5162647"/>
            <a:ext cx="3088223" cy="4395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7F0F7AB-6C0A-0193-46C3-BBB8D3C294E1}"/>
              </a:ext>
            </a:extLst>
          </p:cNvPr>
          <p:cNvSpPr txBox="1"/>
          <p:nvPr/>
        </p:nvSpPr>
        <p:spPr>
          <a:xfrm>
            <a:off x="2978699" y="5602148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accent6"/>
                </a:solidFill>
              </a:rPr>
              <a:t>추가된 파일까지 함께 커밋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A2420A-9EF0-2548-BDB3-7D51EB960AEE}"/>
              </a:ext>
            </a:extLst>
          </p:cNvPr>
          <p:cNvSpPr txBox="1"/>
          <p:nvPr/>
        </p:nvSpPr>
        <p:spPr>
          <a:xfrm>
            <a:off x="1183729" y="6151673"/>
            <a:ext cx="2208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>
                <a:solidFill>
                  <a:schemeClr val="accent6"/>
                </a:solidFill>
              </a:rPr>
              <a:t>esc → :wq </a:t>
            </a:r>
            <a:r>
              <a:rPr kumimoji="1" lang="ko-KR" altLang="en-US" sz="1400" b="1">
                <a:solidFill>
                  <a:schemeClr val="accent6"/>
                </a:solidFill>
              </a:rPr>
              <a:t>입력</a:t>
            </a:r>
            <a:r>
              <a:rPr kumimoji="1" lang="en-US" altLang="ko-KR" sz="1400" b="1">
                <a:solidFill>
                  <a:schemeClr val="accent6"/>
                </a:solidFill>
              </a:rPr>
              <a:t> </a:t>
            </a:r>
            <a:r>
              <a:rPr kumimoji="1" lang="ko-KR" altLang="en-US" sz="1400" b="1">
                <a:solidFill>
                  <a:schemeClr val="accent6"/>
                </a:solidFill>
              </a:rPr>
              <a:t>후 엔터 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E77754-84C1-19B3-7879-D10BD4E9AB3C}"/>
              </a:ext>
            </a:extLst>
          </p:cNvPr>
          <p:cNvSpPr/>
          <p:nvPr/>
        </p:nvSpPr>
        <p:spPr>
          <a:xfrm>
            <a:off x="700486" y="6175601"/>
            <a:ext cx="468557" cy="259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5854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185761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되돌리기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latin typeface="+mn-ea"/>
              </a:rPr>
              <a:t>파일을 </a:t>
            </a:r>
            <a:r>
              <a:rPr lang="en-US" altLang="ko-KR" dirty="0">
                <a:latin typeface="+mn-ea"/>
              </a:rPr>
              <a:t>Staged </a:t>
            </a:r>
            <a:r>
              <a:rPr lang="ko-KR" altLang="en-US" dirty="0">
                <a:latin typeface="+mn-ea"/>
              </a:rPr>
              <a:t>에서 </a:t>
            </a:r>
            <a:r>
              <a:rPr lang="en-US" altLang="ko-KR" dirty="0">
                <a:latin typeface="+mn-ea"/>
              </a:rPr>
              <a:t>Unstage</a:t>
            </a:r>
            <a:r>
              <a:rPr lang="ko-KR" altLang="en-US" dirty="0">
                <a:latin typeface="+mn-ea"/>
              </a:rPr>
              <a:t> 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Menlo" panose="020B0609030804020204" pitchFamily="49" charset="0"/>
              </a:rPr>
              <a:t>echo test2 &gt; test2.txt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add test2.txt</a:t>
            </a:r>
            <a:endParaRPr lang="en-US" altLang="ko-KR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3D0E8D-C81A-DC15-93A1-11303C3672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916832"/>
            <a:ext cx="7772400" cy="3659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8C0F9E1-4CAE-97FE-3A8C-6C242B1D0B3D}"/>
              </a:ext>
            </a:extLst>
          </p:cNvPr>
          <p:cNvSpPr/>
          <p:nvPr/>
        </p:nvSpPr>
        <p:spPr>
          <a:xfrm>
            <a:off x="5220072" y="2276872"/>
            <a:ext cx="2164576" cy="211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0D6A4DD-F7F1-6A0E-87E8-44029EDB87C1}"/>
              </a:ext>
            </a:extLst>
          </p:cNvPr>
          <p:cNvSpPr/>
          <p:nvPr/>
        </p:nvSpPr>
        <p:spPr>
          <a:xfrm>
            <a:off x="5208497" y="3903205"/>
            <a:ext cx="1700904" cy="211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66022A8-FBA0-3F10-4311-2CD759FD6981}"/>
              </a:ext>
            </a:extLst>
          </p:cNvPr>
          <p:cNvSpPr/>
          <p:nvPr/>
        </p:nvSpPr>
        <p:spPr>
          <a:xfrm>
            <a:off x="697230" y="4503421"/>
            <a:ext cx="4960620" cy="662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3964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614859" cy="12936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버전 관리 시스템 </a:t>
            </a:r>
            <a:r>
              <a:rPr lang="en-US" altLang="ko-KR" dirty="0"/>
              <a:t>(Version Control System)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</a:t>
            </a:r>
            <a:r>
              <a:rPr lang="ko-KR" altLang="en-US" dirty="0"/>
              <a:t> 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변화</a:t>
            </a:r>
            <a:r>
              <a:rPr lang="ko-KR" altLang="en-US" sz="1800">
                <a:solidFill>
                  <a:srgbClr val="333333"/>
                </a:solidFill>
                <a:effectLst/>
                <a:latin typeface="abf4a0+KaiGenGothicKR"/>
              </a:rPr>
              <a:t>를 시간에 따라 기록하고 특정 시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점</a:t>
            </a:r>
            <a:r>
              <a:rPr lang="ko-KR" altLang="en-US" sz="1800">
                <a:solidFill>
                  <a:srgbClr val="333333"/>
                </a:solidFill>
                <a:effectLst/>
                <a:latin typeface="abf4a0+KaiGenGothicKR"/>
              </a:rPr>
              <a:t>의 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버</a:t>
            </a:r>
            <a:r>
              <a:rPr lang="ko-KR" altLang="en-US" sz="1800">
                <a:solidFill>
                  <a:srgbClr val="333333"/>
                </a:solidFill>
                <a:effectLst/>
                <a:latin typeface="abf4a0+KaiGenGothicKR"/>
              </a:rPr>
              <a:t>전을 다시 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꺼</a:t>
            </a:r>
            <a:r>
              <a:rPr lang="ko-KR" altLang="en-US" sz="1800">
                <a:solidFill>
                  <a:srgbClr val="333333"/>
                </a:solidFill>
                <a:effectLst/>
                <a:latin typeface="abf4a0+KaiGenGothicKR"/>
              </a:rPr>
              <a:t>내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올 </a:t>
            </a:r>
            <a:r>
              <a:rPr lang="ko-KR" altLang="en-US" sz="1800">
                <a:solidFill>
                  <a:srgbClr val="333333"/>
                </a:solidFill>
                <a:effectLst/>
                <a:latin typeface="abf4a0+KaiGenGothicKR"/>
              </a:rPr>
              <a:t>수 있는 시스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템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</a:t>
            </a:r>
            <a:r>
              <a:rPr lang="ko-KR" altLang="en-US" dirty="0"/>
              <a:t> 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파</a:t>
            </a:r>
            <a:r>
              <a:rPr lang="ko-KR" altLang="en-US" sz="1800">
                <a:solidFill>
                  <a:srgbClr val="333333"/>
                </a:solidFill>
                <a:effectLst/>
                <a:latin typeface="abf4a0+KaiGenGothicKR"/>
              </a:rPr>
              <a:t>일을 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잃</a:t>
            </a:r>
            <a:r>
              <a:rPr lang="ko-KR" altLang="en-US" sz="1800">
                <a:solidFill>
                  <a:srgbClr val="333333"/>
                </a:solidFill>
                <a:effectLst/>
                <a:latin typeface="abf4a0+KaiGenGothicKR"/>
              </a:rPr>
              <a:t>어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버리</a:t>
            </a:r>
            <a:r>
              <a:rPr lang="ko-KR" altLang="en-US" sz="1800">
                <a:solidFill>
                  <a:srgbClr val="333333"/>
                </a:solidFill>
                <a:effectLst/>
                <a:latin typeface="abf4a0+KaiGenGothicKR"/>
              </a:rPr>
              <a:t>거나 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잘</a:t>
            </a:r>
            <a:r>
              <a:rPr lang="ko-KR" altLang="en-US" sz="1800">
                <a:solidFill>
                  <a:srgbClr val="333333"/>
                </a:solidFill>
                <a:effectLst/>
                <a:latin typeface="abf4a0+KaiGenGothicKR"/>
              </a:rPr>
              <a:t>못 고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쳤</a:t>
            </a:r>
            <a:r>
              <a:rPr lang="ko-KR" altLang="en-US" sz="1800">
                <a:solidFill>
                  <a:srgbClr val="333333"/>
                </a:solidFill>
                <a:effectLst/>
                <a:latin typeface="abf4a0+KaiGenGothicKR"/>
              </a:rPr>
              <a:t>을 때도 쉽게 </a:t>
            </a:r>
            <a:r>
              <a:rPr lang="ko-KR" altLang="en-US" sz="1800">
                <a:solidFill>
                  <a:srgbClr val="333333"/>
                </a:solidFill>
                <a:effectLst/>
                <a:latin typeface="bd68aa+KaiGenGothicKR"/>
              </a:rPr>
              <a:t>복구 </a:t>
            </a:r>
            <a:r>
              <a:rPr lang="ko-KR" altLang="en-US">
                <a:solidFill>
                  <a:srgbClr val="333333"/>
                </a:solidFill>
                <a:latin typeface="bd68aa+KaiGenGothicKR"/>
              </a:rPr>
              <a:t>가능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854D57-34EC-D7BE-366C-3C806A6C1C1A}"/>
              </a:ext>
            </a:extLst>
          </p:cNvPr>
          <p:cNvSpPr txBox="1"/>
          <p:nvPr/>
        </p:nvSpPr>
        <p:spPr>
          <a:xfrm>
            <a:off x="3878540" y="1556792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b="1"/>
              <a:t>분산</a:t>
            </a:r>
            <a:r>
              <a:rPr kumimoji="1" lang="ko-KR" altLang="en-US" sz="1400" b="1"/>
              <a:t> 버전 관리</a:t>
            </a:r>
            <a:endParaRPr kumimoji="1" lang="ko-Kore-KR" altLang="en-US" sz="1400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10F4AB-971A-FF91-F6CB-8F9D57C94FC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6182" y="1864569"/>
            <a:ext cx="3791635" cy="457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411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185761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되돌리기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latin typeface="+mn-ea"/>
              </a:rPr>
              <a:t>파일을 </a:t>
            </a:r>
            <a:r>
              <a:rPr lang="en-US" altLang="ko-KR" dirty="0">
                <a:latin typeface="+mn-ea"/>
              </a:rPr>
              <a:t>Staged </a:t>
            </a:r>
            <a:r>
              <a:rPr lang="ko-KR" altLang="en-US" dirty="0">
                <a:latin typeface="+mn-ea"/>
              </a:rPr>
              <a:t>에서 </a:t>
            </a:r>
            <a:r>
              <a:rPr lang="en-US" altLang="ko-KR" dirty="0">
                <a:latin typeface="+mn-ea"/>
              </a:rPr>
              <a:t>Unstage</a:t>
            </a:r>
            <a:r>
              <a:rPr lang="ko-KR" altLang="en-US" dirty="0">
                <a:latin typeface="+mn-ea"/>
              </a:rPr>
              <a:t> 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reset HEAD test2.txt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91F267-DB47-9C93-AD74-D7FB63E9C4E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2044"/>
            <a:ext cx="7772400" cy="304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E772AC3-55CD-9919-298B-50D9B70DFF46}"/>
              </a:ext>
            </a:extLst>
          </p:cNvPr>
          <p:cNvSpPr/>
          <p:nvPr/>
        </p:nvSpPr>
        <p:spPr>
          <a:xfrm>
            <a:off x="5208496" y="1844824"/>
            <a:ext cx="2373681" cy="211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2E64F7-717D-F5D5-9B6D-90531717A764}"/>
              </a:ext>
            </a:extLst>
          </p:cNvPr>
          <p:cNvSpPr/>
          <p:nvPr/>
        </p:nvSpPr>
        <p:spPr>
          <a:xfrm>
            <a:off x="697229" y="2445040"/>
            <a:ext cx="6217137" cy="662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949920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388013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되돌리기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latin typeface="+mn-ea"/>
              </a:rPr>
              <a:t>파일의 수정된 내용을 이전 커밋된 내용으로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test2.txt</a:t>
            </a:r>
            <a:r>
              <a:rPr lang="ko-KR" alt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Menlo" panose="020B0609030804020204" pitchFamily="49" charset="0"/>
              </a:rPr>
              <a:t>commit </a:t>
            </a:r>
            <a:r>
              <a:rPr lang="ko-KR" altLang="en-US">
                <a:solidFill>
                  <a:srgbClr val="000000"/>
                </a:solidFill>
                <a:latin typeface="Menlo" panose="020B0609030804020204" pitchFamily="49" charset="0"/>
              </a:rPr>
              <a:t>후 내용 수정</a:t>
            </a:r>
            <a:endParaRPr lang="en-US" altLang="ko-Kore-KR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0B7DB3-379E-93F0-EB46-57EDA9AF7CF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2044"/>
            <a:ext cx="7772400" cy="264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D63A2E5-CBDF-71E1-15DF-C1C9D61CE89D}"/>
              </a:ext>
            </a:extLst>
          </p:cNvPr>
          <p:cNvSpPr/>
          <p:nvPr/>
        </p:nvSpPr>
        <p:spPr>
          <a:xfrm>
            <a:off x="683569" y="2242442"/>
            <a:ext cx="593346" cy="2116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99FC7DD-EA2E-2F4A-68AA-623AC70B8EF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63" y="4282019"/>
            <a:ext cx="3526160" cy="1716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A3F7E3-A0CD-2058-26CA-C39301C433F0}"/>
              </a:ext>
            </a:extLst>
          </p:cNvPr>
          <p:cNvSpPr/>
          <p:nvPr/>
        </p:nvSpPr>
        <p:spPr>
          <a:xfrm>
            <a:off x="5189517" y="2444638"/>
            <a:ext cx="1939087" cy="2510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969B600-5744-7853-749E-86B03AC87538}"/>
              </a:ext>
            </a:extLst>
          </p:cNvPr>
          <p:cNvSpPr/>
          <p:nvPr/>
        </p:nvSpPr>
        <p:spPr>
          <a:xfrm>
            <a:off x="691562" y="4548249"/>
            <a:ext cx="1172863" cy="724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5615FF-53AF-B26A-0C0E-983200373BFF}"/>
              </a:ext>
            </a:extLst>
          </p:cNvPr>
          <p:cNvSpPr txBox="1"/>
          <p:nvPr/>
        </p:nvSpPr>
        <p:spPr>
          <a:xfrm>
            <a:off x="1276915" y="2194395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accent6"/>
                </a:solidFill>
              </a:rPr>
              <a:t>커밋된 내용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84D979-27C4-EC7A-90AE-8E16FF6E2493}"/>
              </a:ext>
            </a:extLst>
          </p:cNvPr>
          <p:cNvSpPr txBox="1"/>
          <p:nvPr/>
        </p:nvSpPr>
        <p:spPr>
          <a:xfrm>
            <a:off x="1866461" y="4756557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accent6"/>
                </a:solidFill>
              </a:rPr>
              <a:t>텍스트 편집기로 내용 수정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1442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388013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되돌리기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latin typeface="+mn-ea"/>
              </a:rPr>
              <a:t>파일의 수정된 내용을 이전 커밋된 내용으로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checkout -- test2.txt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17C45B2-EF42-6886-4D4F-77B373E52E8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2044"/>
            <a:ext cx="7772400" cy="304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0395A735-6C08-305A-5629-26F73A557140}"/>
              </a:ext>
            </a:extLst>
          </p:cNvPr>
          <p:cNvSpPr/>
          <p:nvPr/>
        </p:nvSpPr>
        <p:spPr>
          <a:xfrm>
            <a:off x="697229" y="2445040"/>
            <a:ext cx="6899107" cy="662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D6B9709-B238-3541-CA99-F0AF1D6CE78E}"/>
              </a:ext>
            </a:extLst>
          </p:cNvPr>
          <p:cNvSpPr/>
          <p:nvPr/>
        </p:nvSpPr>
        <p:spPr>
          <a:xfrm>
            <a:off x="5213267" y="3455719"/>
            <a:ext cx="2470067" cy="237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DE0189-F9E0-5D7D-CCFC-3936D2B4A335}"/>
              </a:ext>
            </a:extLst>
          </p:cNvPr>
          <p:cNvSpPr/>
          <p:nvPr/>
        </p:nvSpPr>
        <p:spPr>
          <a:xfrm>
            <a:off x="697672" y="3857219"/>
            <a:ext cx="581059" cy="2375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72AC96-8815-5E56-5F95-F41A7F561BB9}"/>
              </a:ext>
            </a:extLst>
          </p:cNvPr>
          <p:cNvSpPr txBox="1"/>
          <p:nvPr/>
        </p:nvSpPr>
        <p:spPr>
          <a:xfrm>
            <a:off x="6746365" y="3693226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accent6"/>
                </a:solidFill>
              </a:rPr>
              <a:t>내용 되돌리기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51B4A-71B6-1FBB-FF71-14A8570D8224}"/>
              </a:ext>
            </a:extLst>
          </p:cNvPr>
          <p:cNvSpPr txBox="1"/>
          <p:nvPr/>
        </p:nvSpPr>
        <p:spPr>
          <a:xfrm>
            <a:off x="1278731" y="3822083"/>
            <a:ext cx="2167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accent6"/>
                </a:solidFill>
              </a:rPr>
              <a:t>이전 커밋 내용으로 변경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2067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835526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리모트 저장소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확인하기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latin typeface="+mn-ea"/>
              </a:rPr>
              <a:t>리모트 저장소에서 복사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clone https://github.com/schacon/ticgit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C19B6C-2685-2460-A673-A0DEB10409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229" y="1482044"/>
            <a:ext cx="7772400" cy="2839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4F0A05-24A7-2E65-B1F9-C7D309ABD833}"/>
              </a:ext>
            </a:extLst>
          </p:cNvPr>
          <p:cNvSpPr/>
          <p:nvPr/>
        </p:nvSpPr>
        <p:spPr>
          <a:xfrm>
            <a:off x="4439478" y="1805942"/>
            <a:ext cx="3975379" cy="2216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DAC28C-7592-51B5-E47A-0F2C632E14C8}"/>
              </a:ext>
            </a:extLst>
          </p:cNvPr>
          <p:cNvSpPr txBox="1"/>
          <p:nvPr/>
        </p:nvSpPr>
        <p:spPr>
          <a:xfrm>
            <a:off x="7090455" y="2027583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accent6"/>
                </a:solidFill>
              </a:rPr>
              <a:t>저장소 복사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0998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608680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리모트 저장소 확인하기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latin typeface="+mn-ea"/>
              </a:rPr>
              <a:t>등록된 리모트 저장소 확인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remote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remote -v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2327817-F9E0-A412-D1F3-B92DE318F5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054" y="1916762"/>
            <a:ext cx="7772400" cy="2839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7DAE0D1-9910-9757-CE59-ADBCCDAD4409}"/>
              </a:ext>
            </a:extLst>
          </p:cNvPr>
          <p:cNvSpPr/>
          <p:nvPr/>
        </p:nvSpPr>
        <p:spPr>
          <a:xfrm>
            <a:off x="685546" y="2818211"/>
            <a:ext cx="4465188" cy="3764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2960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230138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리모트 저장소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추가하기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 </a:t>
            </a:r>
            <a:r>
              <a:rPr lang="ko-KR" altLang="en-US" dirty="0">
                <a:latin typeface="+mn-ea"/>
              </a:rPr>
              <a:t>기존 워킹 디렉토리에 새 저장소 추가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remote add [</a:t>
            </a:r>
            <a:r>
              <a:rPr lang="ko-KR" altLang="en-US">
                <a:solidFill>
                  <a:srgbClr val="000000"/>
                </a:solidFill>
                <a:latin typeface="Menlo" panose="020B0609030804020204" pitchFamily="49" charset="0"/>
              </a:rPr>
              <a:t>단축이름</a:t>
            </a:r>
            <a:r>
              <a:rPr lang="en-US" altLang="ko-KR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  <a:r>
              <a:rPr lang="ko-KR" altLang="en-US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Menlo" panose="020B0609030804020204" pitchFamily="49" charset="0"/>
              </a:rPr>
              <a:t>[url]</a:t>
            </a:r>
            <a:endParaRPr lang="en-US" altLang="ko-Kore-KR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remote add pb https://github.com/paulboone/ticgit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37F45E-ED7B-FBE5-F132-86A064F18E3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916762"/>
            <a:ext cx="7772400" cy="2471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D181310-B876-2C64-0760-ACEA636F80D6}"/>
              </a:ext>
            </a:extLst>
          </p:cNvPr>
          <p:cNvSpPr/>
          <p:nvPr/>
        </p:nvSpPr>
        <p:spPr>
          <a:xfrm>
            <a:off x="685546" y="2865735"/>
            <a:ext cx="4002201" cy="3356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912520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316426" cy="21220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브랜치 </a:t>
            </a:r>
            <a:r>
              <a:rPr lang="en-US" altLang="ko-KR" dirty="0">
                <a:latin typeface="+mn-ea"/>
              </a:rPr>
              <a:t>(Branch)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원래 코드와는 상관없이 독립적으로 개발하도록 지원해주는 것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</a:t>
            </a:r>
            <a:r>
              <a:rPr lang="en-US" altLang="ko-KR" dirty="0">
                <a:latin typeface="+mn-ea"/>
              </a:rPr>
              <a:t>-</a:t>
            </a:r>
            <a:r>
              <a:rPr lang="ko-KR" altLang="en-US" dirty="0">
                <a:latin typeface="+mn-ea"/>
              </a:rPr>
              <a:t> 새로운 버전을 출시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새로운 기능을 추가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버그 수정</a:t>
            </a:r>
            <a:endParaRPr lang="en-US" altLang="ko-Kore-KR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3C608DC-06AD-8AF1-A42E-3124016AA8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492896"/>
            <a:ext cx="7772400" cy="314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162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441396" cy="4613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브랜치 </a:t>
            </a:r>
            <a:r>
              <a:rPr lang="en-US" altLang="ko-KR" dirty="0">
                <a:latin typeface="+mn-ea"/>
              </a:rPr>
              <a:t>(Branch)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Git</a:t>
            </a:r>
            <a:r>
              <a:rPr lang="ko-KR" altLang="en-US" dirty="0">
                <a:latin typeface="+mn-ea"/>
              </a:rPr>
              <a:t>의 데이터 저장 방법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한 디렉토리에 파일이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3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개 있고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Staging Area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에 저장하고 커밋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        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ㆍ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test3.txt test4.txt test5.txt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파일 생성 및 내용 작성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ore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add test3.txt test4.txt test5.txt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commit –m "add"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C63451-86E5-C0CB-1E35-31D2A5A14EC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242" y="1844824"/>
            <a:ext cx="7239000" cy="16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B20521-8E58-BC2D-AA9C-C5E13F2B74C5}"/>
              </a:ext>
            </a:extLst>
          </p:cNvPr>
          <p:cNvSpPr txBox="1"/>
          <p:nvPr/>
        </p:nvSpPr>
        <p:spPr>
          <a:xfrm>
            <a:off x="60960" y="60594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BF725E0-65BE-C493-B44F-0F999468AF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2242" y="4725144"/>
            <a:ext cx="7239000" cy="1758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BA1592C-A972-5B8E-F1A8-053A3519AAD8}"/>
              </a:ext>
            </a:extLst>
          </p:cNvPr>
          <p:cNvSpPr/>
          <p:nvPr/>
        </p:nvSpPr>
        <p:spPr>
          <a:xfrm>
            <a:off x="5291327" y="2214129"/>
            <a:ext cx="2060449" cy="56564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E9E201F-DE8A-C911-E557-EEF5CBF3651E}"/>
              </a:ext>
            </a:extLst>
          </p:cNvPr>
          <p:cNvSpPr/>
          <p:nvPr/>
        </p:nvSpPr>
        <p:spPr>
          <a:xfrm>
            <a:off x="3983744" y="2924945"/>
            <a:ext cx="2282944" cy="379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14360C-053C-4C06-9B6B-B56AB287ED57}"/>
              </a:ext>
            </a:extLst>
          </p:cNvPr>
          <p:cNvSpPr/>
          <p:nvPr/>
        </p:nvSpPr>
        <p:spPr>
          <a:xfrm>
            <a:off x="1102242" y="5425440"/>
            <a:ext cx="2847966" cy="8534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70755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667757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브랜치 </a:t>
            </a:r>
            <a:r>
              <a:rPr lang="en-US" altLang="ko-KR" dirty="0">
                <a:latin typeface="+mn-ea"/>
              </a:rPr>
              <a:t>(Branch)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Git</a:t>
            </a:r>
            <a:r>
              <a:rPr lang="ko-KR" altLang="en-US" dirty="0">
                <a:latin typeface="+mn-ea"/>
              </a:rPr>
              <a:t>의 데이터 저장 방법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커밋을 하면 현재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Staging Area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에 있는 데이터의 여러가지 정보를 저장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           ㆍ스냅샷에 대한 포인터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메타데이터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이전 커밋의 포인터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파일의 내용 등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05062E-0E3D-65C4-7AE4-BFA2C1B49A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333444"/>
            <a:ext cx="7772400" cy="42639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9BEE743-440E-B2F6-6094-EA4DB03BD998}"/>
              </a:ext>
            </a:extLst>
          </p:cNvPr>
          <p:cNvSpPr txBox="1"/>
          <p:nvPr/>
        </p:nvSpPr>
        <p:spPr>
          <a:xfrm>
            <a:off x="2956012" y="2025667"/>
            <a:ext cx="3231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b="1">
                <a:solidFill>
                  <a:schemeClr val="accent6"/>
                </a:solidFill>
              </a:rPr>
              <a:t>1</a:t>
            </a:r>
            <a:r>
              <a:rPr kumimoji="1" lang="ko-KR" altLang="en-US" sz="1400" b="1">
                <a:solidFill>
                  <a:schemeClr val="accent6"/>
                </a:solidFill>
              </a:rPr>
              <a:t>개의 커밋이 데이터를 저장하는 모습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539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667757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브랜치 </a:t>
            </a:r>
            <a:r>
              <a:rPr lang="en-US" altLang="ko-KR" dirty="0">
                <a:latin typeface="+mn-ea"/>
              </a:rPr>
              <a:t>(Branch)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Git</a:t>
            </a:r>
            <a:r>
              <a:rPr lang="ko-KR" altLang="en-US" dirty="0">
                <a:latin typeface="+mn-ea"/>
              </a:rPr>
              <a:t>의 데이터 저장 방법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       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-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커밋을 하면 현재 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Staging Area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에 있는 데이터의 여러가지 정보를 저장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solidFill>
                  <a:srgbClr val="000000"/>
                </a:solidFill>
                <a:latin typeface="+mn-ea"/>
              </a:rPr>
              <a:t>           ㆍ스냅샷에 대한 포인터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메타데이터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이전 커밋의 포인터</a:t>
            </a:r>
            <a:r>
              <a:rPr lang="en-US" altLang="ko-KR" dirty="0">
                <a:solidFill>
                  <a:srgbClr val="000000"/>
                </a:solidFill>
                <a:latin typeface="+mn-ea"/>
              </a:rPr>
              <a:t>,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 파일의 내용 등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F75450D-2309-3C14-48AA-F860B08C021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349" y="2360484"/>
            <a:ext cx="8273302" cy="27071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1E47B7-E86B-C41A-FD18-D6DA53973461}"/>
              </a:ext>
            </a:extLst>
          </p:cNvPr>
          <p:cNvSpPr txBox="1"/>
          <p:nvPr/>
        </p:nvSpPr>
        <p:spPr>
          <a:xfrm>
            <a:off x="3277414" y="2025666"/>
            <a:ext cx="2589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accent6"/>
                </a:solidFill>
              </a:rPr>
              <a:t>커밋 내역 끼리의 연결된 모습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A343655-4537-7585-28DF-B27FD8653AB6}"/>
              </a:ext>
            </a:extLst>
          </p:cNvPr>
          <p:cNvSpPr/>
          <p:nvPr/>
        </p:nvSpPr>
        <p:spPr>
          <a:xfrm>
            <a:off x="1415841" y="2421445"/>
            <a:ext cx="473920" cy="199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7C90570-6985-DB60-DA15-E129F2CBCAC7}"/>
              </a:ext>
            </a:extLst>
          </p:cNvPr>
          <p:cNvSpPr/>
          <p:nvPr/>
        </p:nvSpPr>
        <p:spPr>
          <a:xfrm>
            <a:off x="4571999" y="2972568"/>
            <a:ext cx="473920" cy="1998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E46EFDA-4B82-C852-BD9B-96135F5070A6}"/>
              </a:ext>
            </a:extLst>
          </p:cNvPr>
          <p:cNvSpPr/>
          <p:nvPr/>
        </p:nvSpPr>
        <p:spPr>
          <a:xfrm>
            <a:off x="4335039" y="2421447"/>
            <a:ext cx="473920" cy="1998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6087F4D-A2F3-BA9C-AAE3-CEEA9B5A7C16}"/>
              </a:ext>
            </a:extLst>
          </p:cNvPr>
          <p:cNvSpPr/>
          <p:nvPr/>
        </p:nvSpPr>
        <p:spPr>
          <a:xfrm>
            <a:off x="7491197" y="2972570"/>
            <a:ext cx="473920" cy="1998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C73873F7-EF9C-646E-8A96-2205A938692C}"/>
              </a:ext>
            </a:extLst>
          </p:cNvPr>
          <p:cNvCxnSpPr>
            <a:stCxn id="9" idx="3"/>
            <a:endCxn id="10" idx="1"/>
          </p:cNvCxnSpPr>
          <p:nvPr/>
        </p:nvCxnSpPr>
        <p:spPr>
          <a:xfrm>
            <a:off x="1889761" y="2521363"/>
            <a:ext cx="2682238" cy="551123"/>
          </a:xfrm>
          <a:prstGeom prst="bentConnector3">
            <a:avLst/>
          </a:prstGeom>
          <a:ln w="25400">
            <a:solidFill>
              <a:srgbClr val="FF000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[E] 15">
            <a:extLst>
              <a:ext uri="{FF2B5EF4-FFF2-40B4-BE49-F238E27FC236}">
                <a16:creationId xmlns:a16="http://schemas.microsoft.com/office/drawing/2014/main" id="{711D6062-A93C-D18A-1B41-95C903102948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4808959" y="2521365"/>
            <a:ext cx="2682238" cy="551123"/>
          </a:xfrm>
          <a:prstGeom prst="bentConnector3">
            <a:avLst/>
          </a:prstGeom>
          <a:ln w="25400">
            <a:solidFill>
              <a:srgbClr val="00B0F0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767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905784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Git</a:t>
            </a:r>
            <a:r>
              <a:rPr lang="ko-KR" altLang="en-US" dirty="0"/>
              <a:t> 구성 요소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가지 구성 요소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1)</a:t>
            </a:r>
            <a:r>
              <a:rPr lang="ko-KR" altLang="en-US" dirty="0"/>
              <a:t> 저장소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    </a:t>
            </a:r>
            <a:r>
              <a:rPr lang="en-US" altLang="ko-KR" dirty="0"/>
              <a:t>-</a:t>
            </a:r>
            <a:r>
              <a:rPr lang="ko-KR" altLang="en-US" dirty="0"/>
              <a:t> 모든 변경사항을 추적하는 </a:t>
            </a:r>
            <a:r>
              <a:rPr lang="en-US" altLang="ko-KR" dirty="0"/>
              <a:t>"</a:t>
            </a:r>
            <a:r>
              <a:rPr lang="ko-KR" altLang="en-US" dirty="0"/>
              <a:t>컨테이너</a:t>
            </a:r>
            <a:r>
              <a:rPr lang="en-US" altLang="ko-KR" dirty="0"/>
              <a:t>"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2)</a:t>
            </a:r>
            <a:r>
              <a:rPr lang="ko-KR" altLang="en-US" dirty="0"/>
              <a:t> 스테이징 영역 </a:t>
            </a:r>
            <a:r>
              <a:rPr lang="en-US" altLang="ko-KR" dirty="0"/>
              <a:t>/</a:t>
            </a:r>
            <a:r>
              <a:rPr lang="ko-KR" altLang="en-US" dirty="0"/>
              <a:t> 인덱스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    </a:t>
            </a:r>
            <a:r>
              <a:rPr lang="en-US" altLang="ko-KR" dirty="0"/>
              <a:t>-</a:t>
            </a:r>
            <a:r>
              <a:rPr lang="ko-KR" altLang="en-US" dirty="0"/>
              <a:t> 커밋이 준비되는 공간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    </a:t>
            </a:r>
            <a:r>
              <a:rPr lang="en-US" altLang="ko-KR" dirty="0"/>
              <a:t>-</a:t>
            </a:r>
            <a:r>
              <a:rPr lang="ko-KR" altLang="en-US" dirty="0"/>
              <a:t> 작업 디렉토리의 파일과 저장소의 파일 비교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3)</a:t>
            </a:r>
            <a:r>
              <a:rPr lang="ko-KR" altLang="en-US" dirty="0"/>
              <a:t> 작업 디렉토리 </a:t>
            </a:r>
            <a:r>
              <a:rPr lang="en-US" altLang="ko-KR" dirty="0"/>
              <a:t>/</a:t>
            </a:r>
            <a:r>
              <a:rPr lang="ko-KR" altLang="en-US" dirty="0"/>
              <a:t> 작업 트리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    </a:t>
            </a:r>
            <a:r>
              <a:rPr lang="en-US" altLang="ko-KR" dirty="0"/>
              <a:t>-</a:t>
            </a:r>
            <a:r>
              <a:rPr lang="ko-KR" altLang="en-US" dirty="0"/>
              <a:t> 작업 중인 공간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5EA138-E925-974C-8F7E-40A017EFE72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1670" y="4005064"/>
            <a:ext cx="5940660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9830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488455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</a:t>
            </a:r>
            <a:r>
              <a:rPr lang="ko-KR" altLang="en-US" dirty="0">
                <a:latin typeface="+mn-ea"/>
              </a:rPr>
              <a:t> 브랜치 </a:t>
            </a:r>
            <a:r>
              <a:rPr lang="en-US" altLang="ko-KR" dirty="0">
                <a:latin typeface="+mn-ea"/>
              </a:rPr>
              <a:t>(Branch)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브랜치 생성하기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branch testing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44AB4E1-09E5-57BE-3356-3B603AA773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7380"/>
            <a:ext cx="7772400" cy="1340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01BD789-69D6-F6FB-B658-663DAF13200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3140968"/>
            <a:ext cx="7772400" cy="325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3671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06741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</a:t>
            </a:r>
            <a:r>
              <a:rPr lang="ko-KR" altLang="en-US" dirty="0">
                <a:latin typeface="+mn-ea"/>
              </a:rPr>
              <a:t> 브랜치 </a:t>
            </a:r>
            <a:r>
              <a:rPr lang="en-US" altLang="ko-KR" dirty="0">
                <a:latin typeface="+mn-ea"/>
              </a:rPr>
              <a:t>(Branch)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현재 작업 중인 브랜치를 가리키는 </a:t>
            </a:r>
            <a:r>
              <a:rPr lang="en-US" altLang="ko-KR" dirty="0">
                <a:latin typeface="+mn-ea"/>
              </a:rPr>
              <a:t>HEAD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9C9E7D-F7A9-C956-B7E1-6091B9071B9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4784"/>
            <a:ext cx="7772400" cy="458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162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06863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</a:t>
            </a:r>
            <a:r>
              <a:rPr lang="ko-KR" altLang="en-US" dirty="0">
                <a:latin typeface="+mn-ea"/>
              </a:rPr>
              <a:t> 브랜치 </a:t>
            </a:r>
            <a:r>
              <a:rPr lang="en-US" altLang="ko-KR" dirty="0">
                <a:latin typeface="+mn-ea"/>
              </a:rPr>
              <a:t>(Branch)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현재 작업 중인 브랜치를 가리키는 </a:t>
            </a:r>
            <a:r>
              <a:rPr lang="en-US" altLang="ko-KR" dirty="0">
                <a:latin typeface="+mn-ea"/>
              </a:rPr>
              <a:t>HEAD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log --oneline --decorate</a:t>
            </a:r>
            <a:endParaRPr lang="en-US" altLang="ko-KR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E3E444-78EA-B5AA-F4FC-2D7792B903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2044"/>
            <a:ext cx="7772400" cy="2872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9CFAF25-907F-718E-2552-70E720B36503}"/>
              </a:ext>
            </a:extLst>
          </p:cNvPr>
          <p:cNvSpPr/>
          <p:nvPr/>
        </p:nvSpPr>
        <p:spPr>
          <a:xfrm>
            <a:off x="1415840" y="2010684"/>
            <a:ext cx="2558752" cy="195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340151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627916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</a:t>
            </a:r>
            <a:r>
              <a:rPr lang="ko-KR" altLang="en-US" dirty="0">
                <a:latin typeface="+mn-ea"/>
              </a:rPr>
              <a:t> 브랜치 </a:t>
            </a:r>
            <a:r>
              <a:rPr lang="en-US" altLang="ko-KR" dirty="0">
                <a:latin typeface="+mn-ea"/>
              </a:rPr>
              <a:t>(Branch)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브랜치 이동하기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checkout testing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EFD4271-E183-87EC-1EB2-35B8B492B85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2044"/>
            <a:ext cx="7772400" cy="1340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9359B9C-545D-2CB8-1E5D-5CD53AA7ECF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5696" y="3140968"/>
            <a:ext cx="5472608" cy="315430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18644E8-0136-DC8B-866D-0FEEB9F6A6A7}"/>
              </a:ext>
            </a:extLst>
          </p:cNvPr>
          <p:cNvSpPr/>
          <p:nvPr/>
        </p:nvSpPr>
        <p:spPr>
          <a:xfrm>
            <a:off x="5974081" y="4852416"/>
            <a:ext cx="1377696" cy="14752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B2C75B-5E4F-D66E-C488-751F7FABF980}"/>
              </a:ext>
            </a:extLst>
          </p:cNvPr>
          <p:cNvSpPr txBox="1"/>
          <p:nvPr/>
        </p:nvSpPr>
        <p:spPr>
          <a:xfrm>
            <a:off x="3952951" y="5436143"/>
            <a:ext cx="1977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400" b="1">
                <a:solidFill>
                  <a:schemeClr val="accent6"/>
                </a:solidFill>
              </a:rPr>
              <a:t>testing </a:t>
            </a:r>
            <a:r>
              <a:rPr kumimoji="1" lang="ko-KR" altLang="en-US" sz="1400" b="1">
                <a:solidFill>
                  <a:schemeClr val="accent6"/>
                </a:solidFill>
              </a:rPr>
              <a:t>브랜치로 이동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6482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604146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</a:t>
            </a:r>
            <a:r>
              <a:rPr lang="ko-KR" altLang="en-US" dirty="0">
                <a:latin typeface="+mn-ea"/>
              </a:rPr>
              <a:t> 브랜치 </a:t>
            </a:r>
            <a:r>
              <a:rPr lang="en-US" altLang="ko-KR" dirty="0">
                <a:latin typeface="+mn-ea"/>
              </a:rPr>
              <a:t>(Branch)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브랜치 이동하기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test3.txt </a:t>
            </a:r>
            <a:r>
              <a:rPr lang="ko-KR" altLang="en-US" dirty="0">
                <a:latin typeface="+mn-ea"/>
              </a:rPr>
              <a:t>수정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commit -a -m 'modified'</a:t>
            </a:r>
            <a:endParaRPr lang="en-US" altLang="ko-KR" dirty="0">
              <a:latin typeface="+mn-e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1224B5-CF26-F981-755B-68880E90006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904742"/>
            <a:ext cx="7772400" cy="3252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6549B75-D860-EF40-E5CB-6C2AB6EACB7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944" y="3861048"/>
            <a:ext cx="4573159" cy="191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28C2CAA-A896-ECDD-39B4-FCEE0960EE15}"/>
              </a:ext>
            </a:extLst>
          </p:cNvPr>
          <p:cNvSpPr/>
          <p:nvPr/>
        </p:nvSpPr>
        <p:spPr>
          <a:xfrm>
            <a:off x="7790688" y="4869160"/>
            <a:ext cx="907474" cy="9708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779CD2A-579D-00C7-6647-0C8D8BD667B6}"/>
              </a:ext>
            </a:extLst>
          </p:cNvPr>
          <p:cNvSpPr txBox="1"/>
          <p:nvPr/>
        </p:nvSpPr>
        <p:spPr>
          <a:xfrm>
            <a:off x="4779987" y="5200675"/>
            <a:ext cx="3000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400" b="1">
                <a:solidFill>
                  <a:schemeClr val="accent6"/>
                </a:solidFill>
              </a:rPr>
              <a:t>testing </a:t>
            </a:r>
            <a:r>
              <a:rPr kumimoji="1" lang="ko-KR" altLang="en-US" sz="1400" b="1">
                <a:solidFill>
                  <a:schemeClr val="accent6"/>
                </a:solidFill>
              </a:rPr>
              <a:t>브랜치가 새 커밋을 가리킴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64E9BD-2728-0F3C-640F-2DBC967EADD2}"/>
              </a:ext>
            </a:extLst>
          </p:cNvPr>
          <p:cNvSpPr/>
          <p:nvPr/>
        </p:nvSpPr>
        <p:spPr>
          <a:xfrm>
            <a:off x="1495856" y="2464336"/>
            <a:ext cx="2558752" cy="1958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248825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883068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</a:t>
            </a:r>
            <a:r>
              <a:rPr lang="ko-KR" altLang="en-US" dirty="0">
                <a:latin typeface="+mn-ea"/>
              </a:rPr>
              <a:t> 브랜치 </a:t>
            </a:r>
            <a:r>
              <a:rPr lang="en-US" altLang="ko-KR" dirty="0">
                <a:latin typeface="+mn-ea"/>
              </a:rPr>
              <a:t>(Branch)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브랜치 이동하기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checkout master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log --oneline --decarate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C39D6B-7B1F-43AB-3D2D-991BE84E0B9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870377"/>
            <a:ext cx="7772400" cy="3455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BAE3A8C-1162-25B4-18AB-F334A3533CF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943" y="4247848"/>
            <a:ext cx="4573159" cy="1917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117CABD-A454-DB9C-D99F-41F8B11A5447}"/>
              </a:ext>
            </a:extLst>
          </p:cNvPr>
          <p:cNvSpPr/>
          <p:nvPr/>
        </p:nvSpPr>
        <p:spPr>
          <a:xfrm>
            <a:off x="6528408" y="4177712"/>
            <a:ext cx="907474" cy="9708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1BD4D6-036E-0F4A-1B22-D32C52569D4A}"/>
              </a:ext>
            </a:extLst>
          </p:cNvPr>
          <p:cNvSpPr txBox="1"/>
          <p:nvPr/>
        </p:nvSpPr>
        <p:spPr>
          <a:xfrm>
            <a:off x="3424930" y="4509227"/>
            <a:ext cx="31034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400" b="1">
                <a:solidFill>
                  <a:schemeClr val="accent6"/>
                </a:solidFill>
              </a:rPr>
              <a:t>HEAD</a:t>
            </a:r>
            <a:r>
              <a:rPr kumimoji="1" lang="ko-KR" altLang="en-US" sz="1400" b="1">
                <a:solidFill>
                  <a:schemeClr val="accent6"/>
                </a:solidFill>
              </a:rPr>
              <a:t>가 </a:t>
            </a:r>
            <a:r>
              <a:rPr kumimoji="1" lang="en-US" altLang="ko-KR" sz="1400" b="1">
                <a:solidFill>
                  <a:schemeClr val="accent6"/>
                </a:solidFill>
              </a:rPr>
              <a:t>Checkout</a:t>
            </a:r>
            <a:r>
              <a:rPr kumimoji="1" lang="ko-KR" altLang="en-US" sz="1400" b="1">
                <a:solidFill>
                  <a:schemeClr val="accent6"/>
                </a:solidFill>
              </a:rPr>
              <a:t>한 브랜치로 이동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2205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440913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</a:t>
            </a:r>
            <a:r>
              <a:rPr lang="ko-KR" altLang="en-US" dirty="0">
                <a:latin typeface="+mn-ea"/>
              </a:rPr>
              <a:t> 브랜치 </a:t>
            </a:r>
            <a:r>
              <a:rPr lang="en-US" altLang="ko-KR" dirty="0">
                <a:latin typeface="+mn-ea"/>
              </a:rPr>
              <a:t>(Branch)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브랜치 이동하기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test3.txt </a:t>
            </a:r>
            <a:r>
              <a:rPr lang="ko-KR" altLang="en-US" dirty="0">
                <a:latin typeface="+mn-ea"/>
              </a:rPr>
              <a:t>다시 수정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commit -a -m 'other modified'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log --oneline --decorate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712797A-344F-04F5-25EE-9E5F53E91C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276872"/>
            <a:ext cx="7772400" cy="3862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1576532-B1A5-D03F-9065-E70A240D1D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7943" y="4097425"/>
            <a:ext cx="4573159" cy="2512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19858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696064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</a:t>
            </a:r>
            <a:r>
              <a:rPr lang="ko-KR" altLang="en-US" dirty="0">
                <a:latin typeface="+mn-ea"/>
              </a:rPr>
              <a:t> 브랜치 </a:t>
            </a:r>
            <a:r>
              <a:rPr lang="en-US" altLang="ko-KR" dirty="0">
                <a:latin typeface="+mn-ea"/>
              </a:rPr>
              <a:t>(Branch)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브랜치 이동하기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log --oneline --decorate --graph --all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EB7465-E79E-A78C-5B7F-DBBBBA3806D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2044"/>
            <a:ext cx="7772400" cy="3258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E7FB248-94B7-ABB5-21DA-33053DC8D4F2}"/>
              </a:ext>
            </a:extLst>
          </p:cNvPr>
          <p:cNvSpPr/>
          <p:nvPr/>
        </p:nvSpPr>
        <p:spPr>
          <a:xfrm>
            <a:off x="685800" y="1988840"/>
            <a:ext cx="3581400" cy="717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914CEF-9B86-864B-06E9-68B897AEC386}"/>
              </a:ext>
            </a:extLst>
          </p:cNvPr>
          <p:cNvSpPr txBox="1"/>
          <p:nvPr/>
        </p:nvSpPr>
        <p:spPr>
          <a:xfrm>
            <a:off x="4267200" y="2193843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b="1">
                <a:solidFill>
                  <a:schemeClr val="accent6"/>
                </a:solidFill>
              </a:rPr>
              <a:t>갈라지는 브랜치</a:t>
            </a:r>
            <a:endParaRPr kumimoji="1" lang="ko-Kore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8755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404865" cy="544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</a:t>
            </a:r>
            <a:r>
              <a:rPr lang="ko-KR" altLang="en-US" dirty="0">
                <a:latin typeface="+mn-ea"/>
              </a:rPr>
              <a:t> 브랜치와 </a:t>
            </a:r>
            <a:r>
              <a:rPr lang="en-US" altLang="ko-KR" dirty="0">
                <a:latin typeface="+mn-ea"/>
              </a:rPr>
              <a:t>Merge</a:t>
            </a:r>
            <a:r>
              <a:rPr lang="ko-KR" altLang="en-US" dirty="0">
                <a:latin typeface="+mn-ea"/>
              </a:rPr>
              <a:t>의 기초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개발과정에서 겪을 만한 상황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</a:t>
            </a:r>
            <a:r>
              <a:rPr lang="en-US" altLang="ko-KR" dirty="0">
                <a:latin typeface="+mn-ea"/>
              </a:rPr>
              <a:t>1.</a:t>
            </a:r>
            <a:r>
              <a:rPr lang="ko-KR" altLang="en-US" dirty="0">
                <a:latin typeface="+mn-ea"/>
              </a:rPr>
              <a:t> 현재 작업 중인 웹사이트가 있다</a:t>
            </a:r>
            <a:r>
              <a:rPr lang="en-US" altLang="ko-KR" dirty="0">
                <a:latin typeface="+mn-ea"/>
              </a:rPr>
              <a:t>.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(ⓐ </a:t>
            </a:r>
            <a:r>
              <a:rPr lang="ko-KR" altLang="en-US" dirty="0">
                <a:latin typeface="+mn-ea"/>
              </a:rPr>
              <a:t>브랜치</a:t>
            </a:r>
            <a:r>
              <a:rPr lang="en-US" altLang="ko-KR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</a:t>
            </a:r>
            <a:r>
              <a:rPr lang="en-US" altLang="ko-KR" dirty="0">
                <a:latin typeface="+mn-ea"/>
              </a:rPr>
              <a:t>2.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새로운 이슈를 처리할 새로운 브랜치</a:t>
            </a:r>
            <a:r>
              <a:rPr lang="en-US" altLang="ko-KR" b="1" dirty="0">
                <a:latin typeface="+mn-ea"/>
              </a:rPr>
              <a:t>(ⓑ </a:t>
            </a:r>
            <a:r>
              <a:rPr lang="ko-KR" altLang="en-US" b="1" dirty="0">
                <a:latin typeface="+mn-ea"/>
              </a:rPr>
              <a:t>브랜치</a:t>
            </a:r>
            <a:r>
              <a:rPr lang="en-US" altLang="ko-KR" b="1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를 생성한다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</a:t>
            </a:r>
            <a:r>
              <a:rPr lang="en-US" altLang="ko-KR" dirty="0">
                <a:latin typeface="+mn-ea"/>
              </a:rPr>
              <a:t>3.</a:t>
            </a:r>
            <a:r>
              <a:rPr lang="ko-KR" altLang="en-US" dirty="0">
                <a:latin typeface="+mn-ea"/>
              </a:rPr>
              <a:t> 새로 만든 브랜치에서 작업을 진행한다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</a:t>
            </a:r>
            <a:r>
              <a:rPr lang="en-US" altLang="ko-KR" dirty="0">
                <a:latin typeface="+mn-ea"/>
              </a:rPr>
              <a:t>4.</a:t>
            </a:r>
            <a:r>
              <a:rPr lang="ko-KR" altLang="en-US" dirty="0">
                <a:latin typeface="+mn-ea"/>
              </a:rPr>
              <a:t> 중요한 문제가 생겼고 해결하는 </a:t>
            </a:r>
            <a:r>
              <a:rPr lang="en-US" altLang="ko-KR" dirty="0">
                <a:latin typeface="+mn-ea"/>
              </a:rPr>
              <a:t>Hotfix</a:t>
            </a:r>
            <a:r>
              <a:rPr lang="ko-KR" altLang="en-US" dirty="0">
                <a:latin typeface="+mn-ea"/>
              </a:rPr>
              <a:t> 작업을 먼저 해야 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    </a:t>
            </a:r>
            <a:r>
              <a:rPr lang="en-US" altLang="ko-KR" dirty="0">
                <a:latin typeface="+mn-ea"/>
              </a:rPr>
              <a:t>4-1.</a:t>
            </a:r>
            <a:r>
              <a:rPr lang="ko-KR" altLang="en-US" dirty="0">
                <a:latin typeface="+mn-ea"/>
              </a:rPr>
              <a:t> 새로운 이슈를 처리하기 이전의 브랜치</a:t>
            </a:r>
            <a:r>
              <a:rPr lang="en-US" altLang="ko-KR" dirty="0">
                <a:latin typeface="+mn-ea"/>
              </a:rPr>
              <a:t>(ⓐ)</a:t>
            </a:r>
            <a:r>
              <a:rPr lang="ko-KR" altLang="en-US" dirty="0">
                <a:latin typeface="+mn-ea"/>
              </a:rPr>
              <a:t>로 이동한다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    </a:t>
            </a:r>
            <a:r>
              <a:rPr lang="en-US" altLang="ko-KR" dirty="0">
                <a:latin typeface="+mn-ea"/>
              </a:rPr>
              <a:t>4-2.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Hotfix </a:t>
            </a:r>
            <a:r>
              <a:rPr lang="ko-KR" altLang="en-US" b="1" dirty="0">
                <a:latin typeface="+mn-ea"/>
              </a:rPr>
              <a:t>브랜치</a:t>
            </a:r>
            <a:r>
              <a:rPr lang="en-US" altLang="ko-KR" b="1" dirty="0">
                <a:latin typeface="+mn-ea"/>
              </a:rPr>
              <a:t>(ⓒ)</a:t>
            </a:r>
            <a:r>
              <a:rPr lang="ko-KR" altLang="en-US" b="1" dirty="0">
                <a:latin typeface="+mn-ea"/>
              </a:rPr>
              <a:t>를 생성</a:t>
            </a:r>
            <a:r>
              <a:rPr lang="ko-KR" altLang="en-US" dirty="0">
                <a:latin typeface="+mn-ea"/>
              </a:rPr>
              <a:t>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    </a:t>
            </a:r>
            <a:r>
              <a:rPr lang="en-US" altLang="ko-KR" dirty="0">
                <a:latin typeface="+mn-ea"/>
              </a:rPr>
              <a:t>4-3.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Hotfix</a:t>
            </a:r>
            <a:r>
              <a:rPr lang="ko-KR" altLang="en-US" dirty="0">
                <a:latin typeface="+mn-ea"/>
              </a:rPr>
              <a:t> 작업을 마치고 운영 브랜치</a:t>
            </a:r>
            <a:r>
              <a:rPr lang="en-US" altLang="ko-KR" dirty="0">
                <a:latin typeface="+mn-ea"/>
              </a:rPr>
              <a:t>(ⓐ)</a:t>
            </a:r>
            <a:r>
              <a:rPr lang="ko-KR" altLang="en-US" dirty="0">
                <a:latin typeface="+mn-ea"/>
              </a:rPr>
              <a:t>와 </a:t>
            </a:r>
            <a:r>
              <a:rPr lang="en-US" altLang="ko-KR" dirty="0">
                <a:latin typeface="+mn-ea"/>
              </a:rPr>
              <a:t>Merge </a:t>
            </a:r>
            <a:r>
              <a:rPr lang="ko-KR" altLang="en-US" dirty="0">
                <a:latin typeface="+mn-ea"/>
              </a:rPr>
              <a:t>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    </a:t>
            </a:r>
            <a:r>
              <a:rPr lang="en-US" altLang="ko-KR" dirty="0">
                <a:latin typeface="+mn-ea"/>
              </a:rPr>
              <a:t>4-4.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b="1" dirty="0">
                <a:latin typeface="+mn-ea"/>
              </a:rPr>
              <a:t>Hotfix </a:t>
            </a:r>
            <a:r>
              <a:rPr lang="ko-KR" altLang="en-US" b="1" dirty="0">
                <a:latin typeface="+mn-ea"/>
              </a:rPr>
              <a:t>브랜치</a:t>
            </a:r>
            <a:r>
              <a:rPr lang="en-US" altLang="ko-KR" b="1" dirty="0">
                <a:latin typeface="+mn-ea"/>
              </a:rPr>
              <a:t>(ⓒ)</a:t>
            </a:r>
            <a:r>
              <a:rPr lang="ko-KR" altLang="en-US" b="1" dirty="0">
                <a:latin typeface="+mn-ea"/>
              </a:rPr>
              <a:t>를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삭제</a:t>
            </a:r>
            <a:r>
              <a:rPr lang="ko-KR" altLang="en-US" dirty="0">
                <a:latin typeface="+mn-ea"/>
              </a:rPr>
              <a:t>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</a:t>
            </a:r>
            <a:r>
              <a:rPr lang="en-US" altLang="ko-KR" dirty="0">
                <a:latin typeface="+mn-ea"/>
              </a:rPr>
              <a:t>5.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Hotfix </a:t>
            </a:r>
            <a:r>
              <a:rPr lang="ko-KR" altLang="en-US" dirty="0">
                <a:latin typeface="+mn-ea"/>
              </a:rPr>
              <a:t>해결 후 </a:t>
            </a:r>
            <a:r>
              <a:rPr lang="en-US" altLang="ko-KR" dirty="0">
                <a:latin typeface="+mn-ea"/>
              </a:rPr>
              <a:t>2</a:t>
            </a:r>
            <a:r>
              <a:rPr lang="ko-KR" altLang="en-US" dirty="0">
                <a:latin typeface="+mn-ea"/>
              </a:rPr>
              <a:t>번 항목의 새로운 이슈를 처리하는 브랜치로 이동한다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    </a:t>
            </a:r>
            <a:r>
              <a:rPr lang="en-US" altLang="ko-KR" dirty="0">
                <a:latin typeface="+mn-ea"/>
              </a:rPr>
              <a:t>5-1.</a:t>
            </a:r>
            <a:r>
              <a:rPr lang="ko-KR" altLang="en-US" dirty="0">
                <a:latin typeface="+mn-ea"/>
              </a:rPr>
              <a:t> 새로운 이슈를 처리한다</a:t>
            </a:r>
            <a:r>
              <a:rPr lang="en-US" altLang="ko-KR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    </a:t>
            </a:r>
            <a:r>
              <a:rPr lang="en-US" altLang="ko-KR" dirty="0">
                <a:latin typeface="+mn-ea"/>
              </a:rPr>
              <a:t>5-2.</a:t>
            </a:r>
            <a:r>
              <a:rPr lang="ko-KR" altLang="en-US" dirty="0">
                <a:latin typeface="+mn-ea"/>
              </a:rPr>
              <a:t> 작업을 마치고 운영 브랜치</a:t>
            </a:r>
            <a:r>
              <a:rPr lang="en-US" altLang="ko-KR" dirty="0">
                <a:latin typeface="+mn-ea"/>
              </a:rPr>
              <a:t>(ⓐ)</a:t>
            </a:r>
            <a:r>
              <a:rPr lang="ko-KR" altLang="en-US" dirty="0">
                <a:latin typeface="+mn-ea"/>
              </a:rPr>
              <a:t>와 </a:t>
            </a:r>
            <a:r>
              <a:rPr lang="en-US" altLang="ko-KR" dirty="0">
                <a:latin typeface="+mn-ea"/>
              </a:rPr>
              <a:t>Merge </a:t>
            </a:r>
            <a:r>
              <a:rPr lang="ko-KR" altLang="en-US" dirty="0">
                <a:latin typeface="+mn-ea"/>
              </a:rPr>
              <a:t>한다</a:t>
            </a:r>
            <a:r>
              <a:rPr lang="en-US" altLang="ko-KR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16221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841664" cy="25364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</a:t>
            </a:r>
            <a:r>
              <a:rPr lang="ko-KR" altLang="en-US" dirty="0">
                <a:latin typeface="+mn-ea"/>
              </a:rPr>
              <a:t> 브랜치와 </a:t>
            </a:r>
            <a:r>
              <a:rPr lang="en-US" altLang="ko-KR" dirty="0">
                <a:latin typeface="+mn-ea"/>
              </a:rPr>
              <a:t>Merge</a:t>
            </a:r>
            <a:r>
              <a:rPr lang="ko-KR" altLang="en-US" dirty="0">
                <a:latin typeface="+mn-ea"/>
              </a:rPr>
              <a:t>의 기초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새로운 이슈를 처리할 새로운 브랜치</a:t>
            </a:r>
            <a:r>
              <a:rPr lang="en-US" altLang="ko-KR" dirty="0">
                <a:latin typeface="+mn-ea"/>
              </a:rPr>
              <a:t> (ⓑ </a:t>
            </a:r>
            <a:r>
              <a:rPr lang="ko-KR" altLang="en-US" dirty="0">
                <a:latin typeface="+mn-ea"/>
              </a:rPr>
              <a:t>브랜치</a:t>
            </a:r>
            <a:r>
              <a:rPr lang="en-US" altLang="ko-KR" dirty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checkout -b iss53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Menlo" panose="020B0609030804020204" pitchFamily="49" charset="0"/>
              </a:rPr>
              <a:t>또는</a:t>
            </a:r>
            <a:endParaRPr lang="en-US" altLang="ko-Kore-KR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branch iss53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checkout iss53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EB47F63-6F8F-D1A1-5DBE-E013EFDBC5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744549"/>
            <a:ext cx="7772400" cy="126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9881696-4859-CD40-939C-E4580E1CC4D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123" y="4293096"/>
            <a:ext cx="4933753" cy="2304256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80330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809604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Git</a:t>
            </a:r>
            <a:r>
              <a:rPr lang="ko-KR" altLang="en-US" dirty="0"/>
              <a:t>의 세가지 상태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1.</a:t>
            </a:r>
            <a:r>
              <a:rPr lang="ko-KR" altLang="en-US" dirty="0"/>
              <a:t> </a:t>
            </a:r>
            <a:r>
              <a:rPr lang="en-US" altLang="ko-KR" dirty="0"/>
              <a:t>Commited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데이터가 로컬에 안전하게 저장된 상태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2. Staged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</a:t>
            </a:r>
            <a:r>
              <a:rPr lang="ko-KR" altLang="en-US" dirty="0"/>
              <a:t> 수정된 데이터를 저장할 것이라고 표시한 상태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</a:t>
            </a:r>
            <a:r>
              <a:rPr lang="en-US" altLang="ko-KR" dirty="0"/>
              <a:t> 3. Modified</a:t>
            </a:r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-</a:t>
            </a:r>
            <a:r>
              <a:rPr lang="ko-KR" altLang="en-US" dirty="0"/>
              <a:t> 수정된 데이터가 로컬에 저장되지 않은 상태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84A0183-5EFF-9E52-ED63-C6558EB0F14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9064" y="3281599"/>
            <a:ext cx="6105872" cy="324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668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883068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</a:t>
            </a:r>
            <a:r>
              <a:rPr lang="ko-KR" altLang="en-US" dirty="0">
                <a:latin typeface="+mn-ea"/>
              </a:rPr>
              <a:t> 브랜치와 </a:t>
            </a:r>
            <a:r>
              <a:rPr lang="en-US" altLang="ko-KR" dirty="0">
                <a:latin typeface="+mn-ea"/>
              </a:rPr>
              <a:t>Merge</a:t>
            </a:r>
            <a:r>
              <a:rPr lang="ko-KR" altLang="en-US" dirty="0">
                <a:latin typeface="+mn-ea"/>
              </a:rPr>
              <a:t>의 기초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새로 만든 브랜치에서 작업 진행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     test4.txt </a:t>
            </a:r>
            <a:r>
              <a:rPr lang="ko-KR" altLang="en-US" dirty="0">
                <a:latin typeface="+mn-ea"/>
              </a:rPr>
              <a:t>수정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commit -a -m 'new footer'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E22692-7E0A-C97C-74F0-5C9DE72821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904742"/>
            <a:ext cx="7772400" cy="126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892973-65F5-4894-6335-79A902AA5BF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3492028"/>
            <a:ext cx="7772400" cy="265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9454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883068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</a:t>
            </a:r>
            <a:r>
              <a:rPr lang="ko-KR" altLang="en-US" dirty="0">
                <a:latin typeface="+mn-ea"/>
              </a:rPr>
              <a:t> 브랜치와 </a:t>
            </a:r>
            <a:r>
              <a:rPr lang="en-US" altLang="ko-KR" dirty="0">
                <a:latin typeface="+mn-ea"/>
              </a:rPr>
              <a:t>Merge</a:t>
            </a:r>
            <a:r>
              <a:rPr lang="ko-KR" altLang="en-US" dirty="0">
                <a:latin typeface="+mn-ea"/>
              </a:rPr>
              <a:t>의 기초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새로 만든 브랜치에서 작업 진행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Menlo" panose="020B0609030804020204" pitchFamily="49" charset="0"/>
              </a:rPr>
              <a:t>test4.txt </a:t>
            </a:r>
            <a:r>
              <a:rPr lang="ko-KR" altLang="en-US">
                <a:solidFill>
                  <a:srgbClr val="000000"/>
                </a:solidFill>
                <a:latin typeface="Menlo" panose="020B0609030804020204" pitchFamily="49" charset="0"/>
              </a:rPr>
              <a:t>수정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commit -a -m 'new footer'</a:t>
            </a:r>
            <a:endParaRPr lang="en-US" altLang="ko-KR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E22692-7E0A-C97C-74F0-5C9DE72821E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904742"/>
            <a:ext cx="7772400" cy="1267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5BFD2F-EF47-F26B-72BA-023ACDAB6B0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3429000"/>
            <a:ext cx="7772400" cy="199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26440F8-3AE5-B2E2-0ED0-9B227D0318D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79912" y="4653136"/>
            <a:ext cx="4966320" cy="1696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262FC88-6BA1-4504-C948-BB6293EFF05D}"/>
              </a:ext>
            </a:extLst>
          </p:cNvPr>
          <p:cNvSpPr/>
          <p:nvPr/>
        </p:nvSpPr>
        <p:spPr>
          <a:xfrm>
            <a:off x="685800" y="3935352"/>
            <a:ext cx="3238128" cy="357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451311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08664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</a:t>
            </a:r>
            <a:r>
              <a:rPr lang="ko-KR" altLang="en-US" dirty="0">
                <a:latin typeface="+mn-ea"/>
              </a:rPr>
              <a:t> 브랜치와 </a:t>
            </a:r>
            <a:r>
              <a:rPr lang="en-US" altLang="ko-KR" dirty="0">
                <a:latin typeface="+mn-ea"/>
              </a:rPr>
              <a:t>Merge</a:t>
            </a:r>
            <a:r>
              <a:rPr lang="ko-KR" altLang="en-US" dirty="0">
                <a:latin typeface="+mn-ea"/>
              </a:rPr>
              <a:t>의 기초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중요한 문제를 해결하기 위한 </a:t>
            </a:r>
            <a:r>
              <a:rPr lang="en-US" altLang="ko-KR" dirty="0">
                <a:latin typeface="+mn-ea"/>
              </a:rPr>
              <a:t>Hotfix </a:t>
            </a:r>
            <a:r>
              <a:rPr lang="ko-KR" altLang="en-US" dirty="0">
                <a:latin typeface="+mn-ea"/>
              </a:rPr>
              <a:t>작업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checkout master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checkout –b hotfix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Menlo" panose="020B0609030804020204" pitchFamily="49" charset="0"/>
              </a:rPr>
              <a:t>test5.txt </a:t>
            </a:r>
            <a:r>
              <a:rPr lang="ko-KR" altLang="en-US">
                <a:solidFill>
                  <a:srgbClr val="000000"/>
                </a:solidFill>
                <a:latin typeface="Menlo" panose="020B0609030804020204" pitchFamily="49" charset="0"/>
              </a:rPr>
              <a:t>수정</a:t>
            </a:r>
            <a:endParaRPr lang="en-US" altLang="ko-KR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commit -a -m 'fixed'</a:t>
            </a:r>
            <a:endParaRPr lang="en-US" altLang="ko-KR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3DB37F-DA83-ECB3-1E6A-3581C18A41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636912"/>
            <a:ext cx="7772400" cy="20327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561DBB-3B01-E24E-CF9D-4700CAFF3C8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4437112"/>
            <a:ext cx="7772400" cy="2102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AB68355-6E0B-4D92-9151-8BA5D38DDF3B}"/>
              </a:ext>
            </a:extLst>
          </p:cNvPr>
          <p:cNvSpPr/>
          <p:nvPr/>
        </p:nvSpPr>
        <p:spPr>
          <a:xfrm>
            <a:off x="685800" y="4901424"/>
            <a:ext cx="2845676" cy="721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EC1DB201-2167-43AE-C85F-BD51E4FCF00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220" y="4990088"/>
            <a:ext cx="2934011" cy="13598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5933B80-2C5B-86F8-52D7-57BF481BB802}"/>
              </a:ext>
            </a:extLst>
          </p:cNvPr>
          <p:cNvSpPr/>
          <p:nvPr/>
        </p:nvSpPr>
        <p:spPr>
          <a:xfrm>
            <a:off x="5220072" y="2982874"/>
            <a:ext cx="1872208" cy="218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0EE800-A9E6-ABDA-BDFB-B0D58DB409D1}"/>
              </a:ext>
            </a:extLst>
          </p:cNvPr>
          <p:cNvSpPr txBox="1"/>
          <p:nvPr/>
        </p:nvSpPr>
        <p:spPr>
          <a:xfrm>
            <a:off x="5844677" y="2737405"/>
            <a:ext cx="30732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>
                <a:solidFill>
                  <a:schemeClr val="accent6"/>
                </a:solidFill>
              </a:rPr>
              <a:t>새로운 이슈를 처리하기 전 브랜치로 이동</a:t>
            </a:r>
            <a:endParaRPr kumimoji="1" lang="ko-Kore-KR" altLang="en-US" sz="1200" b="1">
              <a:solidFill>
                <a:schemeClr val="accent6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85AE1F-84C2-EE72-D0A8-0DC80583CD1F}"/>
              </a:ext>
            </a:extLst>
          </p:cNvPr>
          <p:cNvSpPr/>
          <p:nvPr/>
        </p:nvSpPr>
        <p:spPr>
          <a:xfrm>
            <a:off x="5220072" y="3389840"/>
            <a:ext cx="2160240" cy="218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EAB77A-70F7-A7B1-F27A-36D44E840444}"/>
              </a:ext>
            </a:extLst>
          </p:cNvPr>
          <p:cNvSpPr txBox="1"/>
          <p:nvPr/>
        </p:nvSpPr>
        <p:spPr>
          <a:xfrm>
            <a:off x="7016058" y="3154259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b="1">
                <a:solidFill>
                  <a:schemeClr val="accent6"/>
                </a:solidFill>
              </a:rPr>
              <a:t>Hotfix </a:t>
            </a:r>
            <a:r>
              <a:rPr kumimoji="1" lang="ko-KR" altLang="en-US" sz="1200" b="1">
                <a:solidFill>
                  <a:schemeClr val="accent6"/>
                </a:solidFill>
              </a:rPr>
              <a:t>브랜치 생성</a:t>
            </a:r>
            <a:endParaRPr kumimoji="1" lang="ko-Kore-KR" altLang="en-US" sz="1200" b="1">
              <a:solidFill>
                <a:schemeClr val="accent6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4168D92-C555-90E4-5834-FAE1A2E1545D}"/>
              </a:ext>
            </a:extLst>
          </p:cNvPr>
          <p:cNvSpPr/>
          <p:nvPr/>
        </p:nvSpPr>
        <p:spPr>
          <a:xfrm>
            <a:off x="5220071" y="3806945"/>
            <a:ext cx="2305335" cy="2185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0EA636-9371-C02A-3D27-DF443D39DA73}"/>
              </a:ext>
            </a:extLst>
          </p:cNvPr>
          <p:cNvSpPr txBox="1"/>
          <p:nvPr/>
        </p:nvSpPr>
        <p:spPr>
          <a:xfrm>
            <a:off x="6315000" y="4022833"/>
            <a:ext cx="1935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b="1">
                <a:solidFill>
                  <a:schemeClr val="accent6"/>
                </a:solidFill>
              </a:rPr>
              <a:t>Hotfix </a:t>
            </a:r>
            <a:r>
              <a:rPr kumimoji="1" lang="ko-KR" altLang="en-US" sz="1200" b="1">
                <a:solidFill>
                  <a:schemeClr val="accent6"/>
                </a:solidFill>
              </a:rPr>
              <a:t>작업 완료 후 커밋</a:t>
            </a:r>
            <a:endParaRPr kumimoji="1" lang="ko-Kore-KR" altLang="en-US" sz="12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3789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608890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</a:t>
            </a:r>
            <a:r>
              <a:rPr lang="ko-KR" altLang="en-US" dirty="0">
                <a:latin typeface="+mn-ea"/>
              </a:rPr>
              <a:t> 브랜치와 </a:t>
            </a:r>
            <a:r>
              <a:rPr lang="en-US" altLang="ko-KR" dirty="0">
                <a:latin typeface="+mn-ea"/>
              </a:rPr>
              <a:t>Merge</a:t>
            </a:r>
            <a:r>
              <a:rPr lang="ko-KR" altLang="en-US" dirty="0">
                <a:latin typeface="+mn-ea"/>
              </a:rPr>
              <a:t>의 기초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Hotfix </a:t>
            </a:r>
            <a:r>
              <a:rPr lang="ko-KR" altLang="en-US" dirty="0">
                <a:latin typeface="+mn-ea"/>
              </a:rPr>
              <a:t>커밋 후 운영 브랜치와 </a:t>
            </a:r>
            <a:r>
              <a:rPr lang="en-US" altLang="ko-KR" dirty="0">
                <a:latin typeface="+mn-ea"/>
              </a:rPr>
              <a:t>Merge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checkout master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merge hotfix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37F5A84-5661-152D-C3C1-95A568063C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870377"/>
            <a:ext cx="7772400" cy="312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CC4AE27-3775-C1C2-A900-DE820C11A0D7}"/>
              </a:ext>
            </a:extLst>
          </p:cNvPr>
          <p:cNvSpPr/>
          <p:nvPr/>
        </p:nvSpPr>
        <p:spPr>
          <a:xfrm>
            <a:off x="4529959" y="2513916"/>
            <a:ext cx="1387761" cy="207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DF4FF48-A4F5-4D61-959B-D1D6D36C84A2}"/>
              </a:ext>
            </a:extLst>
          </p:cNvPr>
          <p:cNvSpPr/>
          <p:nvPr/>
        </p:nvSpPr>
        <p:spPr>
          <a:xfrm>
            <a:off x="4529959" y="2165442"/>
            <a:ext cx="1629731" cy="207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AAF43EB-AB64-334A-24DF-76BF2C4B61AD}"/>
              </a:ext>
            </a:extLst>
          </p:cNvPr>
          <p:cNvSpPr/>
          <p:nvPr/>
        </p:nvSpPr>
        <p:spPr>
          <a:xfrm>
            <a:off x="685800" y="3373915"/>
            <a:ext cx="3342827" cy="19555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7FD1B76-1682-5968-6C9D-424D77D909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76" y="3776279"/>
            <a:ext cx="4387672" cy="2573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9BA2EE81-05C7-D023-B073-AAFF5D265AD1}"/>
              </a:ext>
            </a:extLst>
          </p:cNvPr>
          <p:cNvSpPr/>
          <p:nvPr/>
        </p:nvSpPr>
        <p:spPr>
          <a:xfrm>
            <a:off x="7869225" y="3732211"/>
            <a:ext cx="907474" cy="97080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C73071-F8E6-7B3F-4C3A-DC833FD48574}"/>
              </a:ext>
            </a:extLst>
          </p:cNvPr>
          <p:cNvSpPr txBox="1"/>
          <p:nvPr/>
        </p:nvSpPr>
        <p:spPr>
          <a:xfrm>
            <a:off x="5565911" y="1902681"/>
            <a:ext cx="27246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b="1">
                <a:solidFill>
                  <a:schemeClr val="accent6"/>
                </a:solidFill>
              </a:rPr>
              <a:t>Merge</a:t>
            </a:r>
            <a:r>
              <a:rPr kumimoji="1" lang="ko-KR" altLang="en-US" sz="1200" b="1">
                <a:solidFill>
                  <a:schemeClr val="accent6"/>
                </a:solidFill>
              </a:rPr>
              <a:t>를 수행할 운영 브랜치로 이동</a:t>
            </a:r>
            <a:endParaRPr kumimoji="1" lang="ko-Kore-KR" altLang="en-US" sz="1200" b="1">
              <a:solidFill>
                <a:schemeClr val="accent6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F04B701-8690-3EA3-8C9B-9C6F4F9D90CC}"/>
              </a:ext>
            </a:extLst>
          </p:cNvPr>
          <p:cNvSpPr txBox="1"/>
          <p:nvPr/>
        </p:nvSpPr>
        <p:spPr>
          <a:xfrm>
            <a:off x="5544015" y="2688748"/>
            <a:ext cx="2832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>
                <a:solidFill>
                  <a:schemeClr val="accent6"/>
                </a:solidFill>
              </a:rPr>
              <a:t>운영 브랜치에 </a:t>
            </a:r>
            <a:r>
              <a:rPr kumimoji="1" lang="en-US" altLang="ko-KR" sz="1200" b="1">
                <a:solidFill>
                  <a:schemeClr val="accent6"/>
                </a:solidFill>
              </a:rPr>
              <a:t>hotfix </a:t>
            </a:r>
            <a:r>
              <a:rPr kumimoji="1" lang="ko-KR" altLang="en-US" sz="1200" b="1">
                <a:solidFill>
                  <a:schemeClr val="accent6"/>
                </a:solidFill>
              </a:rPr>
              <a:t>브랜치를 합치기</a:t>
            </a:r>
            <a:endParaRPr kumimoji="1" lang="ko-Kore-KR" altLang="en-US" sz="1200" b="1">
              <a:solidFill>
                <a:schemeClr val="accent6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F4D845-6698-2B0A-859F-AF3896013DE8}"/>
              </a:ext>
            </a:extLst>
          </p:cNvPr>
          <p:cNvSpPr txBox="1"/>
          <p:nvPr/>
        </p:nvSpPr>
        <p:spPr>
          <a:xfrm>
            <a:off x="4345983" y="3844753"/>
            <a:ext cx="25780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b="1">
                <a:solidFill>
                  <a:schemeClr val="accent6"/>
                </a:solidFill>
              </a:rPr>
              <a:t>Merge </a:t>
            </a:r>
            <a:r>
              <a:rPr kumimoji="1" lang="ko-KR" altLang="en-US" sz="1200" b="1">
                <a:solidFill>
                  <a:schemeClr val="accent6"/>
                </a:solidFill>
              </a:rPr>
              <a:t>후 </a:t>
            </a:r>
            <a:r>
              <a:rPr kumimoji="1" lang="en-US" altLang="ko-KR" sz="1200" b="1">
                <a:solidFill>
                  <a:schemeClr val="accent6"/>
                </a:solidFill>
              </a:rPr>
              <a:t>master</a:t>
            </a:r>
            <a:r>
              <a:rPr kumimoji="1" lang="ko-KR" altLang="en-US" sz="1200" b="1">
                <a:solidFill>
                  <a:schemeClr val="accent6"/>
                </a:solidFill>
              </a:rPr>
              <a:t>와 </a:t>
            </a:r>
            <a:r>
              <a:rPr kumimoji="1" lang="en-US" altLang="ko-KR" sz="1200" b="1">
                <a:solidFill>
                  <a:schemeClr val="accent6"/>
                </a:solidFill>
              </a:rPr>
              <a:t>hotfix</a:t>
            </a:r>
            <a:r>
              <a:rPr kumimoji="1" lang="ko-KR" altLang="en-US" sz="1200" b="1">
                <a:solidFill>
                  <a:schemeClr val="accent6"/>
                </a:solidFill>
              </a:rPr>
              <a:t>의 모습</a:t>
            </a:r>
            <a:endParaRPr kumimoji="1" lang="ko-Kore-KR" altLang="en-US" sz="12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78760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627916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</a:t>
            </a:r>
            <a:r>
              <a:rPr lang="ko-KR" altLang="en-US" dirty="0">
                <a:latin typeface="+mn-ea"/>
              </a:rPr>
              <a:t> 브랜치와 </a:t>
            </a:r>
            <a:r>
              <a:rPr lang="en-US" altLang="ko-KR" dirty="0">
                <a:latin typeface="+mn-ea"/>
              </a:rPr>
              <a:t>Merge</a:t>
            </a:r>
            <a:r>
              <a:rPr lang="ko-KR" altLang="en-US" dirty="0">
                <a:latin typeface="+mn-ea"/>
              </a:rPr>
              <a:t>의 기초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Hotfix </a:t>
            </a:r>
            <a:r>
              <a:rPr lang="ko-KR" altLang="en-US" dirty="0">
                <a:latin typeface="+mn-ea"/>
              </a:rPr>
              <a:t>브랜치 삭제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branch </a:t>
            </a:r>
            <a:r>
              <a:rPr lang="en-US" altLang="ko-KR">
                <a:solidFill>
                  <a:srgbClr val="000000"/>
                </a:solidFill>
                <a:latin typeface="Menlo" panose="020B0609030804020204" pitchFamily="49" charset="0"/>
              </a:rPr>
              <a:t>-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d hotfix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3FC29C-D2CB-CF4C-226C-F660B5B532C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2044"/>
            <a:ext cx="7772400" cy="4163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C097124-CFA4-FFF8-70E8-993D638812A7}"/>
              </a:ext>
            </a:extLst>
          </p:cNvPr>
          <p:cNvSpPr/>
          <p:nvPr/>
        </p:nvSpPr>
        <p:spPr>
          <a:xfrm>
            <a:off x="685800" y="2348880"/>
            <a:ext cx="2828581" cy="173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35A36E-00FA-7365-F812-8C6D45AE107F}"/>
              </a:ext>
            </a:extLst>
          </p:cNvPr>
          <p:cNvSpPr txBox="1"/>
          <p:nvPr/>
        </p:nvSpPr>
        <p:spPr>
          <a:xfrm>
            <a:off x="3275856" y="2519091"/>
            <a:ext cx="2162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en-US" sz="1200" b="1">
                <a:solidFill>
                  <a:schemeClr val="accent6"/>
                </a:solidFill>
              </a:rPr>
              <a:t>hotfix </a:t>
            </a:r>
            <a:r>
              <a:rPr kumimoji="1" lang="ko-KR" altLang="en-US" sz="1200" b="1">
                <a:solidFill>
                  <a:schemeClr val="accent6"/>
                </a:solidFill>
              </a:rPr>
              <a:t>브랜치가 삭제된 모습</a:t>
            </a:r>
            <a:endParaRPr kumimoji="1" lang="ko-Kore-KR" altLang="en-US" sz="12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46418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161991" cy="2120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</a:t>
            </a:r>
            <a:r>
              <a:rPr lang="ko-KR" altLang="en-US" dirty="0">
                <a:latin typeface="+mn-ea"/>
              </a:rPr>
              <a:t> 브랜치와 </a:t>
            </a:r>
            <a:r>
              <a:rPr lang="en-US" altLang="ko-KR" dirty="0">
                <a:latin typeface="+mn-ea"/>
              </a:rPr>
              <a:t>Merge</a:t>
            </a:r>
            <a:r>
              <a:rPr lang="ko-KR" altLang="en-US" dirty="0">
                <a:latin typeface="+mn-ea"/>
              </a:rPr>
              <a:t>의 기초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Hotfix</a:t>
            </a:r>
            <a:r>
              <a:rPr lang="ko-KR" altLang="en-US" dirty="0">
                <a:latin typeface="+mn-ea"/>
              </a:rPr>
              <a:t>가 발생하기 전 이슈 브랜치 작업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checkout iss53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R">
                <a:solidFill>
                  <a:srgbClr val="000000"/>
                </a:solidFill>
                <a:latin typeface="Menlo" panose="020B0609030804020204" pitchFamily="49" charset="0"/>
              </a:rPr>
              <a:t>test4.txt </a:t>
            </a:r>
            <a:r>
              <a:rPr lang="ko-KR" altLang="en-US">
                <a:solidFill>
                  <a:srgbClr val="000000"/>
                </a:solidFill>
                <a:latin typeface="Menlo" panose="020B0609030804020204" pitchFamily="49" charset="0"/>
              </a:rPr>
              <a:t>수정</a:t>
            </a:r>
            <a:endParaRPr lang="en-US" altLang="ko-KR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commit -a -m 'iss53 finish'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DB5BDE-24CD-F1B2-2D8E-CA54D18EF6D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4103211"/>
            <a:ext cx="7772400" cy="22781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5FE736A-8290-FA48-4B4C-C95C8ECF2770}"/>
              </a:ext>
            </a:extLst>
          </p:cNvPr>
          <p:cNvSpPr/>
          <p:nvPr/>
        </p:nvSpPr>
        <p:spPr>
          <a:xfrm>
            <a:off x="685800" y="4582889"/>
            <a:ext cx="3224939" cy="1739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685CF3-D8E2-49F3-7F86-E59D3E95663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76" y="4869160"/>
            <a:ext cx="4387672" cy="16144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F4342E9-6198-9B00-34EF-9822FA93F75A}"/>
              </a:ext>
            </a:extLst>
          </p:cNvPr>
          <p:cNvSpPr/>
          <p:nvPr/>
        </p:nvSpPr>
        <p:spPr>
          <a:xfrm>
            <a:off x="8038213" y="5709684"/>
            <a:ext cx="733647" cy="818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4A6338-932D-9E41-3108-992686AE5D4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253890"/>
            <a:ext cx="7772400" cy="1626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14996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222840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</a:t>
            </a:r>
            <a:r>
              <a:rPr lang="ko-KR" altLang="en-US" dirty="0">
                <a:latin typeface="+mn-ea"/>
              </a:rPr>
              <a:t> 브랜치와 </a:t>
            </a:r>
            <a:r>
              <a:rPr lang="en-US" altLang="ko-KR" dirty="0">
                <a:latin typeface="+mn-ea"/>
              </a:rPr>
              <a:t>Merge</a:t>
            </a:r>
            <a:r>
              <a:rPr lang="ko-KR" altLang="en-US" dirty="0">
                <a:latin typeface="+mn-ea"/>
              </a:rPr>
              <a:t>의 기초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이슈 브랜치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커밋 후 운영 브랜치와 </a:t>
            </a:r>
            <a:r>
              <a:rPr lang="en-US" altLang="ko-KR" dirty="0">
                <a:latin typeface="+mn-ea"/>
              </a:rPr>
              <a:t>Merge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checkout master</a:t>
            </a: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merge iss53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0FBDEA0-17D1-96B6-74A9-DC13ECAD31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3813978"/>
            <a:ext cx="7772400" cy="2628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DD44D7-8D1B-D8EC-355F-426F25AB4B9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822035"/>
            <a:ext cx="7772400" cy="1829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EBD0920-C413-400B-BA82-B0420E18670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3513" y="5103628"/>
            <a:ext cx="4810135" cy="1429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2D92163-EFE8-3FD0-0F27-D4D26E88E7C3}"/>
              </a:ext>
            </a:extLst>
          </p:cNvPr>
          <p:cNvSpPr/>
          <p:nvPr/>
        </p:nvSpPr>
        <p:spPr>
          <a:xfrm>
            <a:off x="7219507" y="5092996"/>
            <a:ext cx="1552353" cy="14460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4124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488455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</a:t>
            </a:r>
            <a:r>
              <a:rPr lang="ko-KR" altLang="en-US" dirty="0">
                <a:latin typeface="+mn-ea"/>
              </a:rPr>
              <a:t> 브랜치와 </a:t>
            </a:r>
            <a:r>
              <a:rPr lang="en-US" altLang="ko-KR" dirty="0">
                <a:latin typeface="+mn-ea"/>
              </a:rPr>
              <a:t>Merge</a:t>
            </a:r>
            <a:r>
              <a:rPr lang="ko-KR" altLang="en-US" dirty="0">
                <a:latin typeface="+mn-ea"/>
              </a:rPr>
              <a:t>의 기초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이슈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브랜치 삭제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branch -d iss53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A18B0E-C243-A3B2-C0BD-601E6E84E1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2044"/>
            <a:ext cx="7772400" cy="4706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024F73B-42AF-0A79-6A4A-39F8A0C12A99}"/>
              </a:ext>
            </a:extLst>
          </p:cNvPr>
          <p:cNvSpPr/>
          <p:nvPr/>
        </p:nvSpPr>
        <p:spPr>
          <a:xfrm>
            <a:off x="683568" y="2348880"/>
            <a:ext cx="2463669" cy="5431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5F016E-E61E-907D-A66E-EE84D71BA1AB}"/>
              </a:ext>
            </a:extLst>
          </p:cNvPr>
          <p:cNvSpPr txBox="1"/>
          <p:nvPr/>
        </p:nvSpPr>
        <p:spPr>
          <a:xfrm>
            <a:off x="3147237" y="2615057"/>
            <a:ext cx="2040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>
                <a:solidFill>
                  <a:schemeClr val="accent6"/>
                </a:solidFill>
              </a:rPr>
              <a:t>이슈</a:t>
            </a:r>
            <a:r>
              <a:rPr kumimoji="1" lang="en-US" altLang="en-US" sz="1200" b="1">
                <a:solidFill>
                  <a:schemeClr val="accent6"/>
                </a:solidFill>
              </a:rPr>
              <a:t> </a:t>
            </a:r>
            <a:r>
              <a:rPr kumimoji="1" lang="ko-KR" altLang="en-US" sz="1200" b="1">
                <a:solidFill>
                  <a:schemeClr val="accent6"/>
                </a:solidFill>
              </a:rPr>
              <a:t>브랜치가 삭제된 모습</a:t>
            </a:r>
            <a:endParaRPr kumimoji="1" lang="ko-Kore-KR" altLang="en-US" sz="12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05656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394041" cy="4613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충돌 </a:t>
            </a:r>
            <a:r>
              <a:rPr lang="en-US" altLang="ko-KR" dirty="0">
                <a:latin typeface="+mn-ea"/>
              </a:rPr>
              <a:t>(Conflict)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testing </a:t>
            </a:r>
            <a:r>
              <a:rPr lang="ko-KR" altLang="en-US" dirty="0">
                <a:latin typeface="+mn-ea"/>
              </a:rPr>
              <a:t>브랜치로 이동 후 </a:t>
            </a:r>
            <a:r>
              <a:rPr lang="en-US" altLang="ko-KR" dirty="0">
                <a:latin typeface="+mn-ea"/>
              </a:rPr>
              <a:t>test3.txt </a:t>
            </a:r>
            <a:r>
              <a:rPr lang="ko-KR" altLang="en-US" dirty="0">
                <a:latin typeface="+mn-ea"/>
              </a:rPr>
              <a:t>내용 수정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checkout testing</a:t>
            </a:r>
            <a:endParaRPr lang="en-US" altLang="ko-KR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ore-KR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   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master </a:t>
            </a:r>
            <a:r>
              <a:rPr lang="ko-KR" altLang="en-US" dirty="0">
                <a:latin typeface="+mn-ea"/>
              </a:rPr>
              <a:t>브랜치로 이동 후 </a:t>
            </a:r>
            <a:r>
              <a:rPr lang="en-US" altLang="ko-KR" dirty="0">
                <a:latin typeface="+mn-ea"/>
              </a:rPr>
              <a:t>test3.txt </a:t>
            </a:r>
            <a:r>
              <a:rPr lang="ko-KR" altLang="en-US" dirty="0">
                <a:latin typeface="+mn-ea"/>
              </a:rPr>
              <a:t>내용 수정</a:t>
            </a:r>
            <a:endParaRPr lang="en-US" altLang="ko-Kore-KR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>
                <a:solidFill>
                  <a:srgbClr val="333333"/>
                </a:solidFill>
                <a:latin typeface="+mn-ea"/>
              </a:rPr>
              <a:t>       </a:t>
            </a:r>
            <a:r>
              <a:rPr lang="ko-KR" altLang="en-US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checkout master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A86AF5E-08C1-5EC5-5A86-A9028CE9729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2044"/>
            <a:ext cx="7772400" cy="1991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8C77F87-BD9B-ECB5-9108-1C26C978EDB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4757043"/>
            <a:ext cx="7772400" cy="1448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986B28C-3663-43A0-60FA-EAEF91E27C77}"/>
              </a:ext>
            </a:extLst>
          </p:cNvPr>
          <p:cNvSpPr/>
          <p:nvPr/>
        </p:nvSpPr>
        <p:spPr>
          <a:xfrm>
            <a:off x="683568" y="1988840"/>
            <a:ext cx="2453037" cy="18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4A56EFD-5E89-52E8-F9A7-CE76854ADA02}"/>
              </a:ext>
            </a:extLst>
          </p:cNvPr>
          <p:cNvSpPr/>
          <p:nvPr/>
        </p:nvSpPr>
        <p:spPr>
          <a:xfrm>
            <a:off x="683568" y="5255162"/>
            <a:ext cx="2453037" cy="18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132F5D8-D199-A843-EEC8-CFCA050CC1C4}"/>
              </a:ext>
            </a:extLst>
          </p:cNvPr>
          <p:cNvSpPr/>
          <p:nvPr/>
        </p:nvSpPr>
        <p:spPr>
          <a:xfrm>
            <a:off x="4716016" y="2708920"/>
            <a:ext cx="2844349" cy="18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796D3F-5E71-7763-5CEC-B2E20A01BA19}"/>
              </a:ext>
            </a:extLst>
          </p:cNvPr>
          <p:cNvSpPr/>
          <p:nvPr/>
        </p:nvSpPr>
        <p:spPr>
          <a:xfrm>
            <a:off x="4716016" y="5435974"/>
            <a:ext cx="2932119" cy="1802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44888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614981" cy="17054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</a:t>
            </a:r>
            <a:r>
              <a:rPr lang="ko-KR" altLang="en-US" dirty="0">
                <a:latin typeface="+mn-ea"/>
              </a:rPr>
              <a:t> 충돌 </a:t>
            </a:r>
            <a:r>
              <a:rPr lang="en-US" altLang="ko-KR" dirty="0">
                <a:latin typeface="+mn-ea"/>
              </a:rPr>
              <a:t>(Conflict)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testing</a:t>
            </a:r>
            <a:r>
              <a:rPr lang="ko-KR" altLang="en-US" dirty="0">
                <a:latin typeface="+mn-ea"/>
              </a:rPr>
              <a:t> 브랜치와 운영 브랜치 </a:t>
            </a:r>
            <a:r>
              <a:rPr lang="en-US" altLang="ko-KR" dirty="0">
                <a:latin typeface="+mn-ea"/>
              </a:rPr>
              <a:t>Merge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checkout master</a:t>
            </a: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merge testing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C65D302-D370-2147-D6FE-0D93D48CAFF3}"/>
              </a:ext>
            </a:extLst>
          </p:cNvPr>
          <p:cNvGrpSpPr/>
          <p:nvPr/>
        </p:nvGrpSpPr>
        <p:grpSpPr>
          <a:xfrm>
            <a:off x="685800" y="1916832"/>
            <a:ext cx="7772400" cy="4038151"/>
            <a:chOff x="685800" y="1482045"/>
            <a:chExt cx="7772400" cy="403815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5FC6B6CD-5978-399F-EFB5-E816DC1B9D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5800" y="1482045"/>
              <a:ext cx="7772400" cy="33871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C141DF1-5BC1-E9E8-7D7D-1C2D4E45AE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5800" y="4869161"/>
              <a:ext cx="7772400" cy="6510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BCF1628-B3B6-413F-1767-D898012F06BD}"/>
              </a:ext>
            </a:extLst>
          </p:cNvPr>
          <p:cNvSpPr/>
          <p:nvPr/>
        </p:nvSpPr>
        <p:spPr>
          <a:xfrm>
            <a:off x="5198807" y="2687542"/>
            <a:ext cx="1706902" cy="202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719C131-F187-7C1A-A306-73E2E6EC7F89}"/>
              </a:ext>
            </a:extLst>
          </p:cNvPr>
          <p:cNvSpPr/>
          <p:nvPr/>
        </p:nvSpPr>
        <p:spPr>
          <a:xfrm>
            <a:off x="685799" y="3094073"/>
            <a:ext cx="4587949" cy="2020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180BED-3117-4E0B-EE06-8D42C499328D}"/>
              </a:ext>
            </a:extLst>
          </p:cNvPr>
          <p:cNvSpPr/>
          <p:nvPr/>
        </p:nvSpPr>
        <p:spPr>
          <a:xfrm>
            <a:off x="685798" y="4714511"/>
            <a:ext cx="4502889" cy="612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F9D8BA-6457-7510-81BF-6B88395F4795}"/>
              </a:ext>
            </a:extLst>
          </p:cNvPr>
          <p:cNvSpPr/>
          <p:nvPr/>
        </p:nvSpPr>
        <p:spPr>
          <a:xfrm>
            <a:off x="5198807" y="3498189"/>
            <a:ext cx="1038364" cy="202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22997D-38F0-1EFF-C448-4C1A47B20CDE}"/>
              </a:ext>
            </a:extLst>
          </p:cNvPr>
          <p:cNvSpPr txBox="1"/>
          <p:nvPr/>
        </p:nvSpPr>
        <p:spPr>
          <a:xfrm>
            <a:off x="5273748" y="3019093"/>
            <a:ext cx="32816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>
                <a:solidFill>
                  <a:schemeClr val="accent6"/>
                </a:solidFill>
              </a:rPr>
              <a:t>각 브랜치가 같은 부분을 수정해서 충돌 발생</a:t>
            </a:r>
            <a:endParaRPr kumimoji="1" lang="ko-Kore-KR" altLang="en-US" sz="1200" b="1">
              <a:solidFill>
                <a:schemeClr val="accent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C0DA35-03D5-47AE-FEE1-092E318A215D}"/>
              </a:ext>
            </a:extLst>
          </p:cNvPr>
          <p:cNvSpPr txBox="1"/>
          <p:nvPr/>
        </p:nvSpPr>
        <p:spPr>
          <a:xfrm>
            <a:off x="5182610" y="4882211"/>
            <a:ext cx="2820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b="1">
                <a:solidFill>
                  <a:schemeClr val="accent6"/>
                </a:solidFill>
              </a:rPr>
              <a:t>충돌이 일어난 파일 확인 </a:t>
            </a:r>
            <a:r>
              <a:rPr kumimoji="1" lang="en-US" altLang="ko-KR" sz="1200" b="1">
                <a:solidFill>
                  <a:schemeClr val="accent6"/>
                </a:solidFill>
              </a:rPr>
              <a:t>(Unmerged)</a:t>
            </a:r>
            <a:endParaRPr kumimoji="1" lang="ko-Kore-KR" altLang="en-US" sz="12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915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98121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Git</a:t>
            </a:r>
            <a:r>
              <a:rPr lang="ko-KR" altLang="en-US" dirty="0"/>
              <a:t> 설치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https://git-scm.com/download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7199EB7-AB6A-0B77-3CE3-04700EBDCE4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086689"/>
            <a:ext cx="7772400" cy="468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840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366836" cy="12899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충돌 </a:t>
            </a:r>
            <a:r>
              <a:rPr lang="en-US" altLang="ko-KR" dirty="0">
                <a:latin typeface="+mn-ea"/>
              </a:rPr>
              <a:t>(Conflict)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Merge </a:t>
            </a:r>
            <a:r>
              <a:rPr lang="ko-KR" altLang="en-US" dirty="0">
                <a:latin typeface="+mn-ea"/>
              </a:rPr>
              <a:t>도구를 이용하여 충돌 해결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ko-Kore-KR">
                <a:solidFill>
                  <a:srgbClr val="000000"/>
                </a:solidFill>
                <a:latin typeface="Menlo" panose="020B0609030804020204" pitchFamily="49" charset="0"/>
              </a:rPr>
              <a:t>git mergetool</a:t>
            </a:r>
            <a:endParaRPr lang="en-US" altLang="ko-KR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AE7373-09F2-05C6-AF9F-EBEE3E01B4E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482044"/>
            <a:ext cx="7772400" cy="3049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D5078D-15A4-D072-8D78-3774AF833C0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6598" y="3623758"/>
            <a:ext cx="3910835" cy="2791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48723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165680" cy="6271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충돌 </a:t>
            </a:r>
            <a:r>
              <a:rPr lang="en-US" altLang="ko-KR" dirty="0">
                <a:latin typeface="+mn-ea"/>
              </a:rPr>
              <a:t>(Conflict)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일반 편집기를 사용하여 충돌 해결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</a:t>
            </a:r>
            <a:r>
              <a:rPr lang="en-US" altLang="ko-KR" dirty="0">
                <a:latin typeface="+mn-ea"/>
              </a:rPr>
              <a:t>======= 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위쪽은 </a:t>
            </a:r>
            <a:r>
              <a:rPr lang="en-US" altLang="ko-KR" dirty="0">
                <a:latin typeface="+mn-ea"/>
              </a:rPr>
              <a:t>HEAD</a:t>
            </a:r>
            <a:r>
              <a:rPr lang="ko-KR" altLang="en-US" dirty="0">
                <a:latin typeface="+mn-ea"/>
              </a:rPr>
              <a:t> 버전 </a:t>
            </a:r>
            <a:r>
              <a:rPr lang="en-US" altLang="ko-KR" dirty="0">
                <a:latin typeface="+mn-ea"/>
              </a:rPr>
              <a:t>(merge</a:t>
            </a:r>
            <a:r>
              <a:rPr lang="ko-KR" altLang="en-US" dirty="0">
                <a:latin typeface="+mn-ea"/>
              </a:rPr>
              <a:t> 명령을 실행한 브랜치</a:t>
            </a:r>
            <a:r>
              <a:rPr lang="en-US" altLang="ko-KR" dirty="0">
                <a:latin typeface="+mn-ea"/>
              </a:rPr>
              <a:t>)</a:t>
            </a:r>
            <a:r>
              <a:rPr lang="ko-KR" altLang="en-US" dirty="0">
                <a:latin typeface="+mn-ea"/>
              </a:rPr>
              <a:t>의 내용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아래쪽은 </a:t>
            </a:r>
            <a:r>
              <a:rPr lang="en-US" altLang="ko-KR" dirty="0">
                <a:latin typeface="+mn-ea"/>
              </a:rPr>
              <a:t>testing </a:t>
            </a:r>
            <a:r>
              <a:rPr lang="ko-KR" altLang="en-US" dirty="0">
                <a:latin typeface="+mn-ea"/>
              </a:rPr>
              <a:t>브랜치의 내용</a:t>
            </a: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    위쪽이나 아래쪽 내용 중에서 고르거나 새로 작성하여 </a:t>
            </a:r>
            <a:r>
              <a:rPr lang="en-US" altLang="ko-KR" dirty="0">
                <a:latin typeface="+mn-ea"/>
              </a:rPr>
              <a:t>Merge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7008B8-5C57-2484-35F3-9F2AAF6739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052736"/>
            <a:ext cx="5651500" cy="334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46399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68535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충돌 </a:t>
            </a:r>
            <a:r>
              <a:rPr lang="en-US" altLang="ko-KR" dirty="0">
                <a:latin typeface="+mn-ea"/>
              </a:rPr>
              <a:t>(Conflict)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충돌 해결 후 커밋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4A6F68-2C81-7F09-1187-DD26F09D99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052736"/>
            <a:ext cx="7772400" cy="4472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9007D9B-661C-3E8A-7E18-31A8F9646AA2}"/>
              </a:ext>
            </a:extLst>
          </p:cNvPr>
          <p:cNvSpPr/>
          <p:nvPr/>
        </p:nvSpPr>
        <p:spPr>
          <a:xfrm>
            <a:off x="5199321" y="1391511"/>
            <a:ext cx="1703897" cy="245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D53B30-C3E3-FBBA-179B-DE9C90E21A9D}"/>
              </a:ext>
            </a:extLst>
          </p:cNvPr>
          <p:cNvSpPr/>
          <p:nvPr/>
        </p:nvSpPr>
        <p:spPr>
          <a:xfrm>
            <a:off x="5199321" y="3429831"/>
            <a:ext cx="2358104" cy="2459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62148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68535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+mn-ea"/>
              </a:rPr>
              <a:t>■ </a:t>
            </a:r>
            <a:r>
              <a:rPr lang="ko-KR" altLang="en-US" dirty="0">
                <a:latin typeface="+mn-ea"/>
              </a:rPr>
              <a:t>충돌 </a:t>
            </a:r>
            <a:r>
              <a:rPr lang="en-US" altLang="ko-KR" dirty="0">
                <a:latin typeface="+mn-ea"/>
              </a:rPr>
              <a:t>(Conflict)</a:t>
            </a: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+mn-ea"/>
              </a:rPr>
              <a:t>    </a:t>
            </a:r>
            <a:r>
              <a:rPr lang="en-US" altLang="ko-KR" dirty="0">
                <a:latin typeface="+mn-ea"/>
              </a:rPr>
              <a:t>●</a:t>
            </a:r>
            <a:r>
              <a:rPr lang="ko-KR" altLang="en-US" dirty="0">
                <a:latin typeface="+mn-ea"/>
              </a:rPr>
              <a:t> 충돌 해결 후 커밋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F1819A-1E26-FD94-8705-525C72B7B94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052736"/>
            <a:ext cx="7772400" cy="5068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4246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316153" cy="50293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Git</a:t>
            </a:r>
            <a:r>
              <a:rPr lang="ko-KR" altLang="en-US" dirty="0"/>
              <a:t> 최초 설정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사용자 정보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dirty="0"/>
              <a:t>      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config --global user.name </a:t>
            </a:r>
            <a:r>
              <a:rPr lang="ko-KR" altLang="en-US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사용자명</a:t>
            </a:r>
            <a:endParaRPr lang="en" altLang="ko-Kore-KR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ko-KR" dirty="0"/>
              <a:t>       </a:t>
            </a:r>
            <a:r>
              <a:rPr lang="ko-KR" altLang="en-US" dirty="0"/>
              <a:t>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config --global user.email </a:t>
            </a:r>
            <a:r>
              <a:rPr lang="ko-KR" altLang="en-US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이메일주소</a:t>
            </a:r>
            <a:endParaRPr lang="en" altLang="ko-Kore-KR">
              <a:solidFill>
                <a:srgbClr val="00000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</a:t>
            </a:r>
            <a:r>
              <a:rPr lang="ko-KR" altLang="en-US" dirty="0"/>
              <a:t> 설정 확인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config --list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config user.name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 config user.email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</a:t>
            </a:r>
            <a:r>
              <a:rPr lang="ko-KR" altLang="en-US" dirty="0"/>
              <a:t> 설정이 저장된 파일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    </a:t>
            </a:r>
            <a:r>
              <a:rPr lang="en-US" altLang="ko-KR" dirty="0"/>
              <a:t>.</a:t>
            </a:r>
            <a:r>
              <a:rPr lang="en" altLang="ko-Kore-KR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gitconfig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69336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22784</TotalTime>
  <Words>2848</Words>
  <Application>Microsoft Macintosh PowerPoint</Application>
  <PresentationFormat>화면 슬라이드 쇼(4:3)</PresentationFormat>
  <Paragraphs>630</Paragraphs>
  <Slides>83</Slides>
  <Notes>82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90" baseType="lpstr">
      <vt:lpstr>돋움</vt:lpstr>
      <vt:lpstr>맑은 고딕</vt:lpstr>
      <vt:lpstr>abf4a0+KaiGenGothicKR</vt:lpstr>
      <vt:lpstr>bd68aa+KaiGenGothicKR</vt:lpstr>
      <vt:lpstr>Arial</vt:lpstr>
      <vt:lpstr>Menlo</vt:lpstr>
      <vt:lpstr>Office 테마</vt:lpstr>
      <vt:lpstr>Git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GGoReb</dc:creator>
  <cp:lastModifiedBy>김남현</cp:lastModifiedBy>
  <cp:revision>1098</cp:revision>
  <dcterms:created xsi:type="dcterms:W3CDTF">2013-06-27T12:00:59Z</dcterms:created>
  <dcterms:modified xsi:type="dcterms:W3CDTF">2023-10-11T08:36:00Z</dcterms:modified>
</cp:coreProperties>
</file>